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6" r:id="rId3"/>
    <p:sldId id="267" r:id="rId4"/>
    <p:sldId id="268" r:id="rId5"/>
    <p:sldId id="269" r:id="rId6"/>
    <p:sldId id="270" r:id="rId7"/>
  </p:sldIdLst>
  <p:sldSz cx="9144000" cy="5149850"/>
  <p:notesSz cx="514985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787"/>
  </p:normalViewPr>
  <p:slideViewPr>
    <p:cSldViewPr>
      <p:cViewPr varScale="1">
        <p:scale>
          <a:sx n="117" d="100"/>
          <a:sy n="117" d="100"/>
        </p:scale>
        <p:origin x="379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4" d="100"/>
          <a:sy n="154" d="100"/>
        </p:scale>
        <p:origin x="13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DFB8E5-76F2-A84B-80CB-322DC956F1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231602" cy="459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9CF8A-D38F-8744-B978-46D4871E0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7354" y="1"/>
            <a:ext cx="2231602" cy="459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0C9CB-FA13-1344-B0CD-08C935532DB6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955B5-8100-DD41-85D8-6324B6C956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546"/>
            <a:ext cx="2231602" cy="459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9F25E-81E5-D44E-9619-77306A718B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7354" y="8684546"/>
            <a:ext cx="2231602" cy="459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A065E-45F1-B94B-8F11-D45DD3A826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67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231602" cy="459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2917354" y="1"/>
            <a:ext cx="2231602" cy="459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77368-F6EA-B549-B48D-C51DD981F9EB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-161925" y="1144588"/>
            <a:ext cx="5473700" cy="3082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514985" y="4400058"/>
            <a:ext cx="4119880" cy="36023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4546"/>
            <a:ext cx="2231602" cy="459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2917354" y="8684546"/>
            <a:ext cx="2231602" cy="459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0E4E-3347-9444-BDF6-BB04C23F3A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981AE4-93C5-0444-A244-69C4ABC0C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790700" cy="5143500"/>
          </a:xfrm>
          <a:prstGeom prst="rect">
            <a:avLst/>
          </a:prstGeom>
        </p:spPr>
      </p:pic>
      <p:sp>
        <p:nvSpPr>
          <p:cNvPr id="9" name="bk object 16">
            <a:extLst>
              <a:ext uri="{FF2B5EF4-FFF2-40B4-BE49-F238E27FC236}">
                <a16:creationId xmlns:a16="http://schemas.microsoft.com/office/drawing/2014/main" id="{70ACF05E-02C7-1B42-8FCC-667101D8F3EF}"/>
              </a:ext>
            </a:extLst>
          </p:cNvPr>
          <p:cNvSpPr/>
          <p:nvPr userDrawn="1"/>
        </p:nvSpPr>
        <p:spPr>
          <a:xfrm>
            <a:off x="2145499" y="0"/>
            <a:ext cx="6998500" cy="5147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31">
            <a:extLst>
              <a:ext uri="{FF2B5EF4-FFF2-40B4-BE49-F238E27FC236}">
                <a16:creationId xmlns:a16="http://schemas.microsoft.com/office/drawing/2014/main" id="{7DD9434B-17FF-3243-A8FC-B052D93AB8A7}"/>
              </a:ext>
            </a:extLst>
          </p:cNvPr>
          <p:cNvSpPr/>
          <p:nvPr userDrawn="1"/>
        </p:nvSpPr>
        <p:spPr>
          <a:xfrm>
            <a:off x="2145499" y="2211387"/>
            <a:ext cx="3686810" cy="1838325"/>
          </a:xfrm>
          <a:custGeom>
            <a:avLst/>
            <a:gdLst/>
            <a:ahLst/>
            <a:cxnLst/>
            <a:rect l="l" t="t" r="r" b="b"/>
            <a:pathLst>
              <a:path w="3686810" h="1838325">
                <a:moveTo>
                  <a:pt x="0" y="1837804"/>
                </a:moveTo>
                <a:lnTo>
                  <a:pt x="3686251" y="1837804"/>
                </a:lnTo>
                <a:lnTo>
                  <a:pt x="3686251" y="0"/>
                </a:lnTo>
                <a:lnTo>
                  <a:pt x="0" y="0"/>
                </a:lnTo>
                <a:lnTo>
                  <a:pt x="0" y="1837804"/>
                </a:lnTo>
                <a:close/>
              </a:path>
            </a:pathLst>
          </a:custGeom>
          <a:solidFill>
            <a:srgbClr val="17AA52">
              <a:alpha val="9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64901-9700-CF40-BEE8-679F78085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99" y="-16339"/>
            <a:ext cx="7007906" cy="5173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81AE4-93C5-0444-A244-69C4ABC0C5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790700" cy="5143500"/>
          </a:xfrm>
          <a:prstGeom prst="rect">
            <a:avLst/>
          </a:prstGeom>
        </p:spPr>
      </p:pic>
      <p:sp>
        <p:nvSpPr>
          <p:cNvPr id="10" name="bk object 31">
            <a:extLst>
              <a:ext uri="{FF2B5EF4-FFF2-40B4-BE49-F238E27FC236}">
                <a16:creationId xmlns:a16="http://schemas.microsoft.com/office/drawing/2014/main" id="{7DD9434B-17FF-3243-A8FC-B052D93AB8A7}"/>
              </a:ext>
            </a:extLst>
          </p:cNvPr>
          <p:cNvSpPr/>
          <p:nvPr userDrawn="1"/>
        </p:nvSpPr>
        <p:spPr>
          <a:xfrm>
            <a:off x="2145499" y="2211387"/>
            <a:ext cx="3686810" cy="1838325"/>
          </a:xfrm>
          <a:custGeom>
            <a:avLst/>
            <a:gdLst/>
            <a:ahLst/>
            <a:cxnLst/>
            <a:rect l="l" t="t" r="r" b="b"/>
            <a:pathLst>
              <a:path w="3686810" h="1838325">
                <a:moveTo>
                  <a:pt x="0" y="1837804"/>
                </a:moveTo>
                <a:lnTo>
                  <a:pt x="3686251" y="1837804"/>
                </a:lnTo>
                <a:lnTo>
                  <a:pt x="3686251" y="0"/>
                </a:lnTo>
                <a:lnTo>
                  <a:pt x="0" y="0"/>
                </a:lnTo>
                <a:lnTo>
                  <a:pt x="0" y="1837804"/>
                </a:lnTo>
                <a:close/>
              </a:path>
            </a:pathLst>
          </a:custGeom>
          <a:solidFill>
            <a:srgbClr val="17AA52">
              <a:alpha val="9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6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64901-9700-CF40-BEE8-679F78085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99" y="-16339"/>
            <a:ext cx="7007905" cy="5173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81AE4-93C5-0444-A244-69C4ABC0C5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790700" cy="5143500"/>
          </a:xfrm>
          <a:prstGeom prst="rect">
            <a:avLst/>
          </a:prstGeom>
        </p:spPr>
      </p:pic>
      <p:sp>
        <p:nvSpPr>
          <p:cNvPr id="10" name="bk object 31">
            <a:extLst>
              <a:ext uri="{FF2B5EF4-FFF2-40B4-BE49-F238E27FC236}">
                <a16:creationId xmlns:a16="http://schemas.microsoft.com/office/drawing/2014/main" id="{7DD9434B-17FF-3243-A8FC-B052D93AB8A7}"/>
              </a:ext>
            </a:extLst>
          </p:cNvPr>
          <p:cNvSpPr/>
          <p:nvPr userDrawn="1"/>
        </p:nvSpPr>
        <p:spPr>
          <a:xfrm>
            <a:off x="2145499" y="2211387"/>
            <a:ext cx="3686810" cy="1838325"/>
          </a:xfrm>
          <a:custGeom>
            <a:avLst/>
            <a:gdLst/>
            <a:ahLst/>
            <a:cxnLst/>
            <a:rect l="l" t="t" r="r" b="b"/>
            <a:pathLst>
              <a:path w="3686810" h="1838325">
                <a:moveTo>
                  <a:pt x="0" y="1837804"/>
                </a:moveTo>
                <a:lnTo>
                  <a:pt x="3686251" y="1837804"/>
                </a:lnTo>
                <a:lnTo>
                  <a:pt x="3686251" y="0"/>
                </a:lnTo>
                <a:lnTo>
                  <a:pt x="0" y="0"/>
                </a:lnTo>
                <a:lnTo>
                  <a:pt x="0" y="1837804"/>
                </a:lnTo>
                <a:close/>
              </a:path>
            </a:pathLst>
          </a:custGeom>
          <a:solidFill>
            <a:srgbClr val="17AA52">
              <a:alpha val="9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88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981AE4-93C5-0444-A244-69C4ABC0C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0700" cy="5127625"/>
          </a:xfrm>
          <a:prstGeom prst="rect">
            <a:avLst/>
          </a:prstGeom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00BC17A6-4F99-F04F-B546-DD20A738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9850"/>
            <a:ext cx="6172200" cy="360680"/>
          </a:xfrm>
        </p:spPr>
        <p:txBody>
          <a:bodyPr lIns="0" tIns="0" rIns="0" bIns="0"/>
          <a:lstStyle>
            <a:lvl1pPr>
              <a:defRPr sz="2200" b="0" i="0">
                <a:solidFill>
                  <a:srgbClr val="001D4D"/>
                </a:solidFill>
                <a:latin typeface="Montserrat-Medium"/>
                <a:cs typeface="Montserrat-Medium"/>
              </a:defRPr>
            </a:lvl1pPr>
          </a:lstStyle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7436691-9882-0144-9318-BC055B1FA3FB}"/>
              </a:ext>
            </a:extLst>
          </p:cNvPr>
          <p:cNvSpPr txBox="1"/>
          <p:nvPr userDrawn="1"/>
        </p:nvSpPr>
        <p:spPr>
          <a:xfrm>
            <a:off x="228600" y="3032125"/>
            <a:ext cx="1789062" cy="101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lang="pl-PL" sz="1050" b="1" spc="-70" dirty="0">
                <a:solidFill>
                  <a:srgbClr val="001D4D"/>
                </a:solidFill>
                <a:latin typeface="Montserrat" pitchFamily="2" charset="0"/>
                <a:cs typeface="Montserrat-Medium"/>
              </a:rPr>
              <a:t>Zawód księgowego</a:t>
            </a:r>
            <a:br>
              <a:rPr lang="pl-PL" sz="1050" b="1" spc="-70" dirty="0">
                <a:solidFill>
                  <a:srgbClr val="001D4D"/>
                </a:solidFill>
                <a:latin typeface="Montserrat" pitchFamily="2" charset="0"/>
                <a:cs typeface="Montserrat-Medium"/>
              </a:rPr>
            </a:br>
            <a:r>
              <a:rPr lang="pl-PL" sz="1050" b="1" spc="-70" dirty="0">
                <a:solidFill>
                  <a:srgbClr val="001D4D"/>
                </a:solidFill>
                <a:latin typeface="Montserrat" pitchFamily="2" charset="0"/>
                <a:cs typeface="Montserrat-Medium"/>
              </a:rPr>
              <a:t>perspektywy</a:t>
            </a:r>
          </a:p>
          <a:p>
            <a:pPr marL="12700" marR="5080">
              <a:lnSpc>
                <a:spcPct val="101499"/>
              </a:lnSpc>
              <a:spcBef>
                <a:spcPts val="80"/>
              </a:spcBef>
            </a:pPr>
            <a:endParaRPr lang="pl-PL" sz="1050" b="1" spc="-70" dirty="0">
              <a:solidFill>
                <a:srgbClr val="001D4D"/>
              </a:solidFill>
              <a:latin typeface="Montserrat" pitchFamily="2" charset="0"/>
              <a:cs typeface="Montserrat-Medium"/>
            </a:endParaRPr>
          </a:p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lang="pl-PL" sz="1050" b="1" spc="-70" dirty="0">
                <a:solidFill>
                  <a:srgbClr val="001D4D"/>
                </a:solidFill>
                <a:latin typeface="Montserrat" pitchFamily="2" charset="0"/>
                <a:cs typeface="Montserrat-Medium"/>
              </a:rPr>
              <a:t>Prof. Wiktor Gabrusewicz</a:t>
            </a:r>
            <a:br>
              <a:rPr lang="pl-PL" sz="1050" spc="-70" dirty="0">
                <a:solidFill>
                  <a:srgbClr val="001D4D"/>
                </a:solidFill>
                <a:latin typeface="Montserrat" pitchFamily="2" charset="0"/>
                <a:cs typeface="Montserrat-Medium"/>
              </a:rPr>
            </a:br>
            <a:br>
              <a:rPr lang="pl-PL" sz="1050" spc="-70" dirty="0">
                <a:solidFill>
                  <a:srgbClr val="001D4D"/>
                </a:solidFill>
                <a:latin typeface="Montserrat" pitchFamily="2" charset="0"/>
                <a:cs typeface="Montserrat-Medium"/>
              </a:rPr>
            </a:br>
            <a:r>
              <a:rPr lang="pl-PL" sz="1050" spc="-70" dirty="0">
                <a:solidFill>
                  <a:srgbClr val="001D4D"/>
                </a:solidFill>
                <a:latin typeface="Montserrat" pitchFamily="2" charset="0"/>
                <a:cs typeface="Montserrat-Medium"/>
              </a:rPr>
              <a:t>Poznań, Kalisz, 26 marca 2021</a:t>
            </a:r>
            <a:endParaRPr lang="pl-PL" sz="1050" dirty="0">
              <a:latin typeface="Montserrat" pitchFamily="2" charset="0"/>
              <a:cs typeface="Montserrat-Medium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D426FD1-61B3-354C-9C13-D7F151DA4E05}"/>
              </a:ext>
            </a:extLst>
          </p:cNvPr>
          <p:cNvSpPr/>
          <p:nvPr userDrawn="1"/>
        </p:nvSpPr>
        <p:spPr>
          <a:xfrm>
            <a:off x="268338" y="3463918"/>
            <a:ext cx="811530" cy="0"/>
          </a:xfrm>
          <a:custGeom>
            <a:avLst/>
            <a:gdLst/>
            <a:ahLst/>
            <a:cxnLst/>
            <a:rect l="l" t="t" r="r" b="b"/>
            <a:pathLst>
              <a:path w="811530">
                <a:moveTo>
                  <a:pt x="0" y="0"/>
                </a:moveTo>
                <a:lnTo>
                  <a:pt x="810996" y="0"/>
                </a:lnTo>
              </a:path>
            </a:pathLst>
          </a:custGeom>
          <a:ln w="24828">
            <a:solidFill>
              <a:srgbClr val="17AA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02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1369" y="279850"/>
            <a:ext cx="8241261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1D4D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40C78-3B22-4A46-A96E-A28D43580602}"/>
              </a:ext>
            </a:extLst>
          </p:cNvPr>
          <p:cNvSpPr/>
          <p:nvPr userDrawn="1"/>
        </p:nvSpPr>
        <p:spPr>
          <a:xfrm>
            <a:off x="8839200" y="4841875"/>
            <a:ext cx="304800" cy="304800"/>
          </a:xfrm>
          <a:prstGeom prst="rect">
            <a:avLst/>
          </a:prstGeom>
          <a:solidFill>
            <a:srgbClr val="001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2035A67A-E26B-0647-AC43-F7324CA66DFB}"/>
              </a:ext>
            </a:extLst>
          </p:cNvPr>
          <p:cNvSpPr txBox="1">
            <a:spLocks/>
          </p:cNvSpPr>
          <p:nvPr userDrawn="1"/>
        </p:nvSpPr>
        <p:spPr>
          <a:xfrm>
            <a:off x="8839200" y="4917331"/>
            <a:ext cx="304800" cy="172194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DBE421C-5FFB-7042-8D5F-A618190A6C03}" type="slidenum">
              <a:rPr lang="pl-PL" smtClean="0"/>
              <a:pPr algn="ctr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6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2F23FDE-8C1D-C34F-948E-82EE30F94D81}"/>
              </a:ext>
            </a:extLst>
          </p:cNvPr>
          <p:cNvSpPr txBox="1"/>
          <p:nvPr/>
        </p:nvSpPr>
        <p:spPr>
          <a:xfrm>
            <a:off x="2209800" y="2321105"/>
            <a:ext cx="3733800" cy="17650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lang="pl-PL" sz="1600" b="1" spc="-70" dirty="0">
                <a:latin typeface="Montserrat-Medium"/>
                <a:cs typeface="Montserrat-Medium"/>
              </a:rPr>
              <a:t>Zawód księgowego - perspektywy</a:t>
            </a:r>
            <a:b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</a:br>
            <a:b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</a:br>
            <a: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  <a:t>Prof. Wiktor Gabrusewicz</a:t>
            </a:r>
          </a:p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  <a:t>Prezes Zarządu </a:t>
            </a:r>
            <a:b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</a:br>
            <a: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  <a:t>Stowarzyszenia Księgowych w Polsce </a:t>
            </a:r>
            <a:b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</a:br>
            <a:r>
              <a:rPr lang="pl-PL" sz="1600" spc="-70" dirty="0">
                <a:solidFill>
                  <a:schemeClr val="bg1"/>
                </a:solidFill>
                <a:latin typeface="Montserrat-Medium"/>
                <a:cs typeface="Montserrat-Medium"/>
              </a:rPr>
              <a:t>Oddziału Wielkopolskiego w Poznaniu </a:t>
            </a:r>
          </a:p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lang="pl-PL" sz="1600" spc="-70" dirty="0">
                <a:solidFill>
                  <a:srgbClr val="001D4D"/>
                </a:solidFill>
                <a:latin typeface="Montserrat-Medium"/>
                <a:cs typeface="Montserrat-Medium"/>
              </a:rPr>
              <a:t>Poznań, Kalisz, 26 marca 2021 r.</a:t>
            </a:r>
            <a:endParaRPr lang="pl-PL" sz="1600" dirty="0">
              <a:latin typeface="Montserrat-Medium"/>
              <a:cs typeface="Montserra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171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04DC5E0-7191-DD45-A8CB-C2D47E07E3C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88925"/>
            <a:ext cx="6858000" cy="4191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pl-PL" altLang="pl-PL" sz="2800" b="1" kern="0" dirty="0">
                <a:solidFill>
                  <a:sysClr val="windowText" lastClr="000000"/>
                </a:solidFill>
              </a:rPr>
              <a:t>Stowarzyszenie Księgowych w Polsce</a:t>
            </a:r>
          </a:p>
          <a:p>
            <a:pPr>
              <a:spcBef>
                <a:spcPts val="1800"/>
              </a:spcBef>
            </a:pPr>
            <a:r>
              <a:rPr lang="pl-PL" altLang="pl-PL" sz="2000" dirty="0"/>
              <a:t>Najstarsza i największa w Polsce organizacja skupiająca przedstawicieli środowiska zawodowego związanego </a:t>
            </a:r>
            <a:br>
              <a:rPr lang="pl-PL" altLang="pl-PL" sz="2000" dirty="0"/>
            </a:br>
            <a:r>
              <a:rPr lang="pl-PL" altLang="pl-PL" sz="2000" dirty="0"/>
              <a:t>z rachunkowością  i finansami</a:t>
            </a:r>
          </a:p>
          <a:p>
            <a:pPr>
              <a:spcBef>
                <a:spcPts val="1800"/>
              </a:spcBef>
            </a:pPr>
            <a:r>
              <a:rPr lang="pl-PL" altLang="pl-PL" sz="2000" dirty="0"/>
              <a:t>1907 rok	- powstanie Stowarzyszenia Księgowych w Polsce</a:t>
            </a:r>
          </a:p>
          <a:p>
            <a:pPr>
              <a:spcBef>
                <a:spcPts val="1800"/>
              </a:spcBef>
            </a:pPr>
            <a:r>
              <a:rPr lang="pl-PL" altLang="pl-PL" sz="2000" dirty="0"/>
              <a:t>1930 rok	- powstanie Oddziału Wielkopolskiego w Poznaniu SKwP</a:t>
            </a:r>
          </a:p>
          <a:p>
            <a:pPr>
              <a:spcBef>
                <a:spcPts val="1800"/>
              </a:spcBef>
            </a:pPr>
            <a:r>
              <a:rPr lang="pl-PL" altLang="pl-PL" sz="2000" dirty="0"/>
              <a:t>26.000 - członkowie Stowarzyszenia Księgowych </a:t>
            </a:r>
          </a:p>
          <a:p>
            <a:pPr>
              <a:spcBef>
                <a:spcPts val="1800"/>
              </a:spcBef>
            </a:pPr>
            <a:r>
              <a:rPr lang="pl-PL" altLang="pl-PL" sz="2000" dirty="0"/>
              <a:t>2.300 - członkowie Oddziału Wielkopolskiego</a:t>
            </a:r>
          </a:p>
        </p:txBody>
      </p:sp>
    </p:spTree>
    <p:extLst>
      <p:ext uri="{BB962C8B-B14F-4D97-AF65-F5344CB8AC3E}">
        <p14:creationId xmlns:p14="http://schemas.microsoft.com/office/powerpoint/2010/main" val="193292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1">
            <a:extLst>
              <a:ext uri="{FF2B5EF4-FFF2-40B4-BE49-F238E27FC236}">
                <a16:creationId xmlns:a16="http://schemas.microsoft.com/office/drawing/2014/main" id="{E4F61E14-FDFC-954C-ADA9-379831631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-15875"/>
            <a:ext cx="51498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1FA8CC8-7358-A749-A3FD-FA871AAC4CB0}"/>
              </a:ext>
            </a:extLst>
          </p:cNvPr>
          <p:cNvSpPr/>
          <p:nvPr/>
        </p:nvSpPr>
        <p:spPr>
          <a:xfrm>
            <a:off x="2209800" y="136525"/>
            <a:ext cx="6400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62946A0-0F39-8444-86E4-C466F71AD5BE}"/>
              </a:ext>
            </a:extLst>
          </p:cNvPr>
          <p:cNvSpPr/>
          <p:nvPr/>
        </p:nvSpPr>
        <p:spPr>
          <a:xfrm>
            <a:off x="1447800" y="60325"/>
            <a:ext cx="762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54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FB6E9F0B-9C76-184D-893E-CBCF26E5EF7A}"/>
              </a:ext>
            </a:extLst>
          </p:cNvPr>
          <p:cNvSpPr txBox="1"/>
          <p:nvPr/>
        </p:nvSpPr>
        <p:spPr>
          <a:xfrm>
            <a:off x="2438400" y="-1587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/>
              <a:t>Stowarzyszenie Księgowych w Polsce</a:t>
            </a:r>
            <a:br>
              <a:rPr lang="pl-PL" altLang="pl-PL" sz="2400" b="1" dirty="0"/>
            </a:br>
            <a:r>
              <a:rPr lang="pl-PL" altLang="pl-PL" sz="2400" b="1" dirty="0"/>
              <a:t>Oddział Wielkopolski w Poznaniu</a:t>
            </a:r>
            <a:endParaRPr lang="pl-PL" altLang="pl-PL" sz="2400" b="1" u="sng" dirty="0"/>
          </a:p>
          <a:p>
            <a:pPr>
              <a:defRPr/>
            </a:pPr>
            <a:r>
              <a:rPr lang="pl-PL" altLang="pl-PL" sz="2400" dirty="0"/>
              <a:t>Poznań, ul. Ziębicka 18</a:t>
            </a:r>
          </a:p>
        </p:txBody>
      </p:sp>
      <p:pic>
        <p:nvPicPr>
          <p:cNvPr id="8" name="Picture 2" descr="C:\Users\Mariusz Noworyta\Documents\zdjęcia\sesja-skwp\20130807_PF_WW_018.jpg">
            <a:extLst>
              <a:ext uri="{FF2B5EF4-FFF2-40B4-BE49-F238E27FC236}">
                <a16:creationId xmlns:a16="http://schemas.microsoft.com/office/drawing/2014/main" id="{8D83507E-9BF7-E340-AB04-8A4F0E25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56" y="1127125"/>
            <a:ext cx="6014244" cy="399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4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56AE87C-F6E0-9D46-B126-F7B600ECDEE7}"/>
              </a:ext>
            </a:extLst>
          </p:cNvPr>
          <p:cNvSpPr txBox="1"/>
          <p:nvPr/>
        </p:nvSpPr>
        <p:spPr>
          <a:xfrm>
            <a:off x="2438400" y="746125"/>
            <a:ext cx="30692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altLang="pl-PL" sz="2000" b="1" u="sng" dirty="0"/>
              <a:t>Oddziały:</a:t>
            </a:r>
          </a:p>
          <a:p>
            <a:pPr>
              <a:defRPr/>
            </a:pPr>
            <a:r>
              <a:rPr lang="pl-PL" altLang="pl-PL" sz="2000" dirty="0"/>
              <a:t>Gniezno</a:t>
            </a:r>
          </a:p>
          <a:p>
            <a:pPr>
              <a:defRPr/>
            </a:pPr>
            <a:r>
              <a:rPr lang="pl-PL" altLang="pl-PL" sz="2000" dirty="0"/>
              <a:t>Kalisz</a:t>
            </a:r>
          </a:p>
          <a:p>
            <a:pPr>
              <a:defRPr/>
            </a:pPr>
            <a:r>
              <a:rPr lang="pl-PL" altLang="pl-PL" sz="2000" dirty="0"/>
              <a:t>Konin</a:t>
            </a:r>
          </a:p>
          <a:p>
            <a:pPr>
              <a:defRPr/>
            </a:pPr>
            <a:r>
              <a:rPr lang="pl-PL" altLang="pl-PL" sz="2000" dirty="0"/>
              <a:t>Leszno</a:t>
            </a:r>
          </a:p>
          <a:p>
            <a:pPr>
              <a:defRPr/>
            </a:pPr>
            <a:r>
              <a:rPr lang="pl-PL" altLang="pl-PL" sz="2000" dirty="0"/>
              <a:t>Ostrów </a:t>
            </a:r>
            <a:r>
              <a:rPr lang="pl-PL" altLang="pl-PL" sz="2000" dirty="0" err="1"/>
              <a:t>Wlkp</a:t>
            </a:r>
            <a:r>
              <a:rPr lang="pl-PL" altLang="pl-PL" sz="2000" dirty="0"/>
              <a:t>  </a:t>
            </a:r>
          </a:p>
          <a:p>
            <a:pPr>
              <a:defRPr/>
            </a:pPr>
            <a:r>
              <a:rPr lang="pl-PL" altLang="pl-PL" sz="2000" dirty="0"/>
              <a:t>Piła</a:t>
            </a:r>
          </a:p>
          <a:p>
            <a:pPr>
              <a:defRPr/>
            </a:pPr>
            <a:r>
              <a:rPr lang="pl-PL" altLang="pl-PL" sz="2000" dirty="0"/>
              <a:t>Poznań</a:t>
            </a:r>
          </a:p>
          <a:p>
            <a:pPr>
              <a:defRPr/>
            </a:pPr>
            <a:r>
              <a:rPr lang="pl-PL" altLang="pl-PL" sz="2000" dirty="0"/>
              <a:t>Turek </a:t>
            </a:r>
          </a:p>
          <a:p>
            <a:endParaRPr lang="pl-PL" sz="2000" dirty="0"/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10A9971B-8615-D844-89EF-62C0361E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0915"/>
            <a:ext cx="3810000" cy="49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9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budynek, zewnętrzne, budynek administracji publicznej, blok mieszkalny&#10;&#10;Opis wygenerowany automatycznie">
            <a:extLst>
              <a:ext uri="{FF2B5EF4-FFF2-40B4-BE49-F238E27FC236}">
                <a16:creationId xmlns:a16="http://schemas.microsoft.com/office/drawing/2014/main" id="{5060610A-7B17-264E-B4C4-564E00AE4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27125"/>
            <a:ext cx="5334000" cy="35323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D424841-CCFC-6145-909E-96B11AF2D761}"/>
              </a:ext>
            </a:extLst>
          </p:cNvPr>
          <p:cNvSpPr txBox="1"/>
          <p:nvPr/>
        </p:nvSpPr>
        <p:spPr>
          <a:xfrm>
            <a:off x="3505200" y="490369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Oddział w Kaliszu SKwP ul. </a:t>
            </a:r>
            <a:r>
              <a:rPr lang="pl-PL" sz="2000" b="1" dirty="0" err="1"/>
              <a:t>Czaszkowska</a:t>
            </a:r>
            <a:r>
              <a:rPr lang="pl-PL" sz="2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2869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114</Words>
  <Application>Microsoft Office PowerPoint</Application>
  <PresentationFormat>Niestandardowy</PresentationFormat>
  <Paragraphs>21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Calibri</vt:lpstr>
      <vt:lpstr>Montserrat</vt:lpstr>
      <vt:lpstr>Montserrat-Medium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Anna Matuszewska</cp:lastModifiedBy>
  <cp:revision>92</cp:revision>
  <cp:lastPrinted>2019-04-02T08:49:54Z</cp:lastPrinted>
  <dcterms:created xsi:type="dcterms:W3CDTF">2018-04-06T11:24:05Z</dcterms:created>
  <dcterms:modified xsi:type="dcterms:W3CDTF">2021-03-25T21:34:49Z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2018-04-06T00:00:00Z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2018-04-06T00:00:00Z</vt:filetime>
  </property>
</Properties>
</file>