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256" r:id="rId2"/>
    <p:sldId id="263" r:id="rId3"/>
    <p:sldId id="258" r:id="rId4"/>
    <p:sldId id="257" r:id="rId5"/>
    <p:sldId id="262" r:id="rId6"/>
    <p:sldId id="260" r:id="rId7"/>
    <p:sldId id="261" r:id="rId8"/>
  </p:sldIdLst>
  <p:sldSz cx="9144000" cy="5143500" type="screen16x9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  <p:embeddedFont>
      <p:font typeface="Lato" panose="020F0502020204030203" pitchFamily="34" charset="0"/>
      <p:regular r:id="rId15"/>
      <p:bold r:id="rId16"/>
      <p:italic r:id="rId17"/>
      <p:boldItalic r:id="rId18"/>
    </p:embeddedFont>
    <p:embeddedFont>
      <p:font typeface="Lato Light" panose="020F0302020204030203" pitchFamily="34" charset="0"/>
      <p:regular r:id="rId19"/>
      <p:italic r:id="rId20"/>
    </p:embeddedFont>
  </p:embeddedFontLst>
  <p:defaultTextStyle>
    <a:defPPr rtl="0"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A66AC"/>
    <a:srgbClr val="2A386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6" autoAdjust="0"/>
    <p:restoredTop sz="94694"/>
  </p:normalViewPr>
  <p:slideViewPr>
    <p:cSldViewPr snapToGrid="0">
      <p:cViewPr varScale="1">
        <p:scale>
          <a:sx n="190" d="100"/>
          <a:sy n="190" d="100"/>
        </p:scale>
        <p:origin x="336" y="19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4" d="100"/>
          <a:sy n="114" d="100"/>
        </p:scale>
        <p:origin x="432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theme" Target="theme/theme1.xml"/><Relationship Id="rId10" Type="http://schemas.openxmlformats.org/officeDocument/2006/relationships/handoutMaster" Target="handoutMasters/handout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4.fntdata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3A338B2-DBED-4544-BB3B-4B8AF39799C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F967850-444E-0D40-9DA3-54AB2D93B93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47A94-8623-5F4A-9B52-30A2E434B5EC}" type="datetimeFigureOut">
              <a:rPr lang="pl-PL" smtClean="0"/>
              <a:t>16.11.2022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0BBD7953-AD9D-7A45-A739-1F807CA5D5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B1B2F21-F924-FC4C-8854-E052CF96FA2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1D70C6-FE65-DC45-9451-27ABA59BC2C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9733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822960" y="1044250"/>
            <a:ext cx="7543800" cy="2199584"/>
          </a:xfrm>
        </p:spPr>
        <p:txBody>
          <a:bodyPr rtlCol="0" anchor="b">
            <a:normAutofit/>
          </a:bodyPr>
          <a:lstStyle>
            <a:lvl1pPr algn="l">
              <a:lnSpc>
                <a:spcPct val="90000"/>
              </a:lnSpc>
              <a:defRPr sz="5400" b="0" i="0" spc="-38" baseline="0">
                <a:solidFill>
                  <a:schemeClr val="tx1">
                    <a:lumMod val="85000"/>
                    <a:lumOff val="15000"/>
                  </a:schemeClr>
                </a:solidFill>
                <a:latin typeface="Lato Light" panose="020F0302020204030203" pitchFamily="34" charset="0"/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825038" y="3483864"/>
            <a:ext cx="7543800" cy="857250"/>
          </a:xfrm>
        </p:spPr>
        <p:txBody>
          <a:bodyPr lIns="91440" rIns="91440" rtlCol="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pPr rtl="0"/>
            <a:r>
              <a:rPr lang="pl-PL" dirty="0"/>
              <a:t>Kliknij, aby edytować styl wzorca podtytułu</a:t>
            </a:r>
            <a:endParaRPr lang="en-US" dirty="0"/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905744" y="3356056"/>
            <a:ext cx="7406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8" name="Picture 4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B886A0DB-1060-4F42-8081-756A5148BFC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7"/>
          <a:stretch/>
        </p:blipFill>
        <p:spPr bwMode="auto">
          <a:xfrm>
            <a:off x="0" y="-17368"/>
            <a:ext cx="3429372" cy="1061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Prostokąt 12">
            <a:extLst>
              <a:ext uri="{FF2B5EF4-FFF2-40B4-BE49-F238E27FC236}">
                <a16:creationId xmlns:a16="http://schemas.microsoft.com/office/drawing/2014/main" id="{C6F402B7-7CCF-442B-8B90-27B216066D75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/>
          </a:p>
        </p:txBody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2BC3B0D8-6C36-4210-9945-79989700C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C2472D9-AEA1-BF43-9D5E-28288E394BB3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D09F9AEC-C9E9-4581-AE73-2ABB194C7A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>
                <a:latin typeface="Lato Light" panose="020F0302020204030203" pitchFamily="34" charset="0"/>
              </a:rPr>
              <a:t>Akademia kaliska</a:t>
            </a: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FA88B8C8-C895-4E23-9215-B36D42BF2B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F59D034C-545A-4F65-B9EC-DA161862395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5156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3433762"/>
            <a:ext cx="9141619" cy="1709738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pl-PL" dirty="0"/>
          </a:p>
        </p:txBody>
      </p:sp>
      <p:sp>
        <p:nvSpPr>
          <p:cNvPr id="3" name="Obraz — symbol zastępczy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433763"/>
          </a:xfrm>
          <a:solidFill>
            <a:schemeClr val="bg1">
              <a:lumMod val="85000"/>
            </a:schemeClr>
          </a:solidFill>
        </p:spPr>
        <p:txBody>
          <a:bodyPr lIns="457200" tIns="457200" rtlCol="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rtl="0"/>
            <a:r>
              <a:rPr lang="pl-PL" dirty="0"/>
              <a:t>Kliknij ikonę, aby dodać obraz</a:t>
            </a:r>
            <a:endParaRPr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3599521"/>
            <a:ext cx="7585234" cy="557762"/>
          </a:xfrm>
        </p:spPr>
        <p:txBody>
          <a:bodyPr tIns="0" bIns="0" rtlCol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822959" y="4286250"/>
            <a:ext cx="7584948" cy="457200"/>
          </a:xfrm>
        </p:spPr>
        <p:txBody>
          <a:bodyPr lIns="91440" tIns="0" rIns="91440" bIns="0" rtlCol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6163819" y="4833608"/>
            <a:ext cx="1938638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fld id="{C0F39512-E6AD-2642-BF7D-D07EF534DA7B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822959" y="4835129"/>
            <a:ext cx="5113697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8245186" y="4833608"/>
            <a:ext cx="585008" cy="273844"/>
          </a:xfrm>
        </p:spPr>
        <p:txBody>
          <a:bodyPr rtlCol="0"/>
          <a:lstStyle>
            <a:lvl1pPr>
              <a:defRPr sz="750" b="0" i="0"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FF52D3A4-DDE2-40C1-8CBA-E50E0A0DB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976" y="4264099"/>
            <a:ext cx="585008" cy="8243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5738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48AC25BD-31E3-41C3-9512-AB5D22DA70CB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Data — symbol zastępczy 3">
            <a:extLst>
              <a:ext uri="{FF2B5EF4-FFF2-40B4-BE49-F238E27FC236}">
                <a16:creationId xmlns:a16="http://schemas.microsoft.com/office/drawing/2014/main" id="{9F11E8C0-1322-482B-8889-6FF7548091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1DBE0107-4D7A-A840-BC86-F2374243A308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4" name="Stopka — symbol zastępczy 4">
            <a:extLst>
              <a:ext uri="{FF2B5EF4-FFF2-40B4-BE49-F238E27FC236}">
                <a16:creationId xmlns:a16="http://schemas.microsoft.com/office/drawing/2014/main" id="{6754F169-3890-41CB-82D0-0A930A5D78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5" name="Numer slajdu — symbol zastępczy 5">
            <a:extLst>
              <a:ext uri="{FF2B5EF4-FFF2-40B4-BE49-F238E27FC236}">
                <a16:creationId xmlns:a16="http://schemas.microsoft.com/office/drawing/2014/main" id="{423A860C-4362-4200-AE5A-755D6393B3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6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3F0810A9-774E-4E10-9A8D-1125EAAB0B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94777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pionowy — symbol zastępczy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10A89222-05DF-47E5-BA20-6CD920BC138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Data — symbol zastępczy 3">
            <a:extLst>
              <a:ext uri="{FF2B5EF4-FFF2-40B4-BE49-F238E27FC236}">
                <a16:creationId xmlns:a16="http://schemas.microsoft.com/office/drawing/2014/main" id="{B4EFB0FC-0D82-4774-9360-BAA6E81081A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2B617B24-8FFE-B34E-A577-2755E8EA6185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4" name="Stopka — symbol zastępczy 4">
            <a:extLst>
              <a:ext uri="{FF2B5EF4-FFF2-40B4-BE49-F238E27FC236}">
                <a16:creationId xmlns:a16="http://schemas.microsoft.com/office/drawing/2014/main" id="{DD7B0384-B76A-4DCC-A7C8-3EF8EC2C0A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5" name="Numer slajdu — symbol zastępczy 5">
            <a:extLst>
              <a:ext uri="{FF2B5EF4-FFF2-40B4-BE49-F238E27FC236}">
                <a16:creationId xmlns:a16="http://schemas.microsoft.com/office/drawing/2014/main" id="{8B80014D-3F88-4247-A910-27B36F9667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6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1CBE6DE9-C4F6-40FA-A7B3-0963F9568FD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65554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4"/>
          <p:cNvSpPr txBox="1">
            <a:spLocks noGrp="1"/>
          </p:cNvSpPr>
          <p:nvPr>
            <p:ph type="title"/>
          </p:nvPr>
        </p:nvSpPr>
        <p:spPr>
          <a:xfrm>
            <a:off x="311700" y="410000"/>
            <a:ext cx="8520600" cy="607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 dirty="0"/>
          </a:p>
        </p:txBody>
      </p:sp>
      <p:sp>
        <p:nvSpPr>
          <p:cNvPr id="36" name="Google Shape;36;p4"/>
          <p:cNvSpPr txBox="1">
            <a:spLocks noGrp="1"/>
          </p:cNvSpPr>
          <p:nvPr>
            <p:ph type="body" idx="1"/>
          </p:nvPr>
        </p:nvSpPr>
        <p:spPr>
          <a:xfrm>
            <a:off x="311700" y="1457093"/>
            <a:ext cx="8520600" cy="311178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37" name="Google Shape;37;p4"/>
          <p:cNvSpPr txBox="1">
            <a:spLocks noGrp="1"/>
          </p:cNvSpPr>
          <p:nvPr>
            <p:ph type="sldNum" idx="12"/>
          </p:nvPr>
        </p:nvSpPr>
        <p:spPr>
          <a:xfrm>
            <a:off x="8452997" y="476323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 dirty="0"/>
          </a:p>
        </p:txBody>
      </p:sp>
      <p:sp>
        <p:nvSpPr>
          <p:cNvPr id="6" name="Stopka — symbol zastępczy 4">
            <a:extLst>
              <a:ext uri="{FF2B5EF4-FFF2-40B4-BE49-F238E27FC236}">
                <a16:creationId xmlns:a16="http://schemas.microsoft.com/office/drawing/2014/main" id="{A6B98B3C-DC00-7842-92B4-B3681FEA4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254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b="0" i="0">
                <a:latin typeface="Lato Light" panose="020F0302020204030203" pitchFamily="34" charset="0"/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2pPr>
            <a:lvl3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3pPr>
            <a:lvl4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4pPr>
            <a:lvl5pPr>
              <a:defRPr>
                <a:solidFill>
                  <a:schemeClr val="tx1"/>
                </a:solidFill>
                <a:latin typeface="Lato" panose="020F0502020204030203" pitchFamily="34" charset="0"/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20" name="Prostokąt 19">
            <a:extLst>
              <a:ext uri="{FF2B5EF4-FFF2-40B4-BE49-F238E27FC236}">
                <a16:creationId xmlns:a16="http://schemas.microsoft.com/office/drawing/2014/main" id="{99329F28-24BB-4EDA-8426-FC92E54C7C64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Data — symbol zastępczy 3">
            <a:extLst>
              <a:ext uri="{FF2B5EF4-FFF2-40B4-BE49-F238E27FC236}">
                <a16:creationId xmlns:a16="http://schemas.microsoft.com/office/drawing/2014/main" id="{1480AE2D-ED0F-4C20-9335-AD8FBAA1108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DF89C738-86DD-1240-B8B9-806FDB01DA64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22" name="Stopka — symbol zastępczy 4">
            <a:extLst>
              <a:ext uri="{FF2B5EF4-FFF2-40B4-BE49-F238E27FC236}">
                <a16:creationId xmlns:a16="http://schemas.microsoft.com/office/drawing/2014/main" id="{ACC0E3FC-256E-46A9-BEE3-396AEEBF38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98285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23" name="Numer slajdu — symbol zastępczy 5">
            <a:extLst>
              <a:ext uri="{FF2B5EF4-FFF2-40B4-BE49-F238E27FC236}">
                <a16:creationId xmlns:a16="http://schemas.microsoft.com/office/drawing/2014/main" id="{DB1A18D0-C3CA-4E34-BF51-1348061B0A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24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AA4B6086-414A-4696-A4A1-8A7E90E7F8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5950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rtlCol="0" anchor="b" anchorCtr="0">
            <a:normAutofit/>
          </a:bodyPr>
          <a:lstStyle>
            <a:lvl1pPr>
              <a:lnSpc>
                <a:spcPct val="90000"/>
              </a:lnSpc>
              <a:defRPr sz="54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3497580"/>
            <a:ext cx="7543800" cy="857250"/>
          </a:xfrm>
        </p:spPr>
        <p:txBody>
          <a:bodyPr lIns="91440" rIns="91440" rtlCol="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1"/>
                </a:solidFill>
                <a:latin typeface="Lato" panose="020F0502020204030203" pitchFamily="34" charset="0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cxnSp>
        <p:nvCxnSpPr>
          <p:cNvPr id="9" name="Łącznik prosty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905744" y="3363849"/>
            <a:ext cx="740664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Prostokąt 12">
            <a:extLst>
              <a:ext uri="{FF2B5EF4-FFF2-40B4-BE49-F238E27FC236}">
                <a16:creationId xmlns:a16="http://schemas.microsoft.com/office/drawing/2014/main" id="{D07C3FB9-37E4-44B5-81E5-5AE184F4EA8D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04EBBD74-322F-4B0E-8FED-92D0E6837F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B611A1A-574A-4341-A61F-39407480A57F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618558A2-5F9A-43EB-BF8C-9CC57F235A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5B2ABCA8-8DE7-4DDB-9AB0-8C275DF9D8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96F4E973-AF78-46BF-B2B1-AEF36DC8B6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1438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sz="half" idx="1"/>
          </p:nvPr>
        </p:nvSpPr>
        <p:spPr>
          <a:xfrm>
            <a:off x="822960" y="1590675"/>
            <a:ext cx="3479802" cy="2811145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4886958" y="1590675"/>
            <a:ext cx="3479802" cy="281114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5CFF95B7-ED61-4F75-8FD2-6D880C944DAF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Data — symbol zastępczy 3">
            <a:extLst>
              <a:ext uri="{FF2B5EF4-FFF2-40B4-BE49-F238E27FC236}">
                <a16:creationId xmlns:a16="http://schemas.microsoft.com/office/drawing/2014/main" id="{F5A28D3F-98F6-46CE-8092-16A15AFEC9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D457C1E-C4D4-C249-BF67-94C70D8137D4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5" name="Stopka — symbol zastępczy 4">
            <a:extLst>
              <a:ext uri="{FF2B5EF4-FFF2-40B4-BE49-F238E27FC236}">
                <a16:creationId xmlns:a16="http://schemas.microsoft.com/office/drawing/2014/main" id="{CD323D22-A116-4438-BEC6-02A1D581E8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6" name="Numer slajdu — symbol zastępczy 5">
            <a:extLst>
              <a:ext uri="{FF2B5EF4-FFF2-40B4-BE49-F238E27FC236}">
                <a16:creationId xmlns:a16="http://schemas.microsoft.com/office/drawing/2014/main" id="{43394428-3263-46DA-A53C-9175EDC9DE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7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3F3BF176-570A-48E8-ACEF-AD64531889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526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ytuł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1543050"/>
            <a:ext cx="3479802" cy="55221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4" name="Zawartość — symbol zastępczy 3"/>
          <p:cNvSpPr>
            <a:spLocks noGrp="1"/>
          </p:cNvSpPr>
          <p:nvPr>
            <p:ph sz="half" idx="2"/>
          </p:nvPr>
        </p:nvSpPr>
        <p:spPr>
          <a:xfrm>
            <a:off x="822960" y="2218706"/>
            <a:ext cx="3479802" cy="218311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5" name="Tekst — symbol zastępczy 4"/>
          <p:cNvSpPr>
            <a:spLocks noGrp="1"/>
          </p:cNvSpPr>
          <p:nvPr>
            <p:ph type="body" sz="quarter" idx="3"/>
          </p:nvPr>
        </p:nvSpPr>
        <p:spPr>
          <a:xfrm>
            <a:off x="4886958" y="1543050"/>
            <a:ext cx="3479802" cy="552212"/>
          </a:xfrm>
        </p:spPr>
        <p:txBody>
          <a:bodyPr lIns="91440" rIns="91440" rtlCol="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6" name="Zawartość — symbol zastępczy 5"/>
          <p:cNvSpPr>
            <a:spLocks noGrp="1"/>
          </p:cNvSpPr>
          <p:nvPr>
            <p:ph sz="quarter" idx="4"/>
          </p:nvPr>
        </p:nvSpPr>
        <p:spPr>
          <a:xfrm>
            <a:off x="4886958" y="2218705"/>
            <a:ext cx="3479802" cy="2183116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/>
              <a:t>Kliknij, aby edytować style wzorca tekstu</a:t>
            </a:r>
          </a:p>
          <a:p>
            <a:pPr lvl="1" rtl="0"/>
            <a:r>
              <a:rPr lang="pl-PL"/>
              <a:t>Drugi poziom</a:t>
            </a:r>
          </a:p>
          <a:p>
            <a:pPr lvl="2" rtl="0"/>
            <a:r>
              <a:rPr lang="pl-PL"/>
              <a:t>Trzeci poziom</a:t>
            </a:r>
          </a:p>
          <a:p>
            <a:pPr lvl="3" rtl="0"/>
            <a:r>
              <a:rPr lang="pl-PL"/>
              <a:t>Czwarty poziom</a:t>
            </a:r>
          </a:p>
          <a:p>
            <a:pPr lvl="4" rtl="0"/>
            <a:r>
              <a:rPr lang="pl-PL"/>
              <a:t>Piąty poziom</a:t>
            </a:r>
            <a:endParaRPr lang="en-US" dirty="0"/>
          </a:p>
        </p:txBody>
      </p:sp>
      <p:sp>
        <p:nvSpPr>
          <p:cNvPr id="15" name="Prostokąt 14">
            <a:extLst>
              <a:ext uri="{FF2B5EF4-FFF2-40B4-BE49-F238E27FC236}">
                <a16:creationId xmlns:a16="http://schemas.microsoft.com/office/drawing/2014/main" id="{17F1E10C-86E9-4D88-98B9-A4537565BD0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Data — symbol zastępczy 3">
            <a:extLst>
              <a:ext uri="{FF2B5EF4-FFF2-40B4-BE49-F238E27FC236}">
                <a16:creationId xmlns:a16="http://schemas.microsoft.com/office/drawing/2014/main" id="{6B8697C6-693E-4ED4-A082-56799638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5628E323-8CFC-3946-9BA5-77701F3275B2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7" name="Stopka — symbol zastępczy 4">
            <a:extLst>
              <a:ext uri="{FF2B5EF4-FFF2-40B4-BE49-F238E27FC236}">
                <a16:creationId xmlns:a16="http://schemas.microsoft.com/office/drawing/2014/main" id="{801E2447-32E5-4AC3-96CB-30C958495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8" name="Numer slajdu — symbol zastępczy 5">
            <a:extLst>
              <a:ext uri="{FF2B5EF4-FFF2-40B4-BE49-F238E27FC236}">
                <a16:creationId xmlns:a16="http://schemas.microsoft.com/office/drawing/2014/main" id="{CB0743E5-0072-49DE-96FB-A898CB265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670CDAD8-3F80-4945-98CB-E5A96B7282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144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8E0069FF-C337-40A5-B57F-D8A77E9BD12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Data — symbol zastępczy 3">
            <a:extLst>
              <a:ext uri="{FF2B5EF4-FFF2-40B4-BE49-F238E27FC236}">
                <a16:creationId xmlns:a16="http://schemas.microsoft.com/office/drawing/2014/main" id="{6713D26C-E9D0-49F1-876E-5504F88453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7A3C093A-656E-FF47-B6B8-1AE2F40918CE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3" name="Stopka — symbol zastępczy 4">
            <a:extLst>
              <a:ext uri="{FF2B5EF4-FFF2-40B4-BE49-F238E27FC236}">
                <a16:creationId xmlns:a16="http://schemas.microsoft.com/office/drawing/2014/main" id="{C5AD2147-FA3B-41BC-990C-AD85D8073A3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4" name="Numer slajdu — symbol zastępczy 5">
            <a:extLst>
              <a:ext uri="{FF2B5EF4-FFF2-40B4-BE49-F238E27FC236}">
                <a16:creationId xmlns:a16="http://schemas.microsoft.com/office/drawing/2014/main" id="{BF444608-15EA-4419-9C07-6CC671A34B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5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A6B91053-3FBE-4944-8ACF-C7ED6C8420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583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70552AE9-D238-4880-B6F6-5C6529F15A52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a — symbol zastępczy 3">
            <a:extLst>
              <a:ext uri="{FF2B5EF4-FFF2-40B4-BE49-F238E27FC236}">
                <a16:creationId xmlns:a16="http://schemas.microsoft.com/office/drawing/2014/main" id="{3FC6C82A-D937-4E7F-B98B-1241607D1A2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B40FC424-1DE9-CE44-A4A5-5AFF65B80684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9" name="Stopka — symbol zastępczy 4">
            <a:extLst>
              <a:ext uri="{FF2B5EF4-FFF2-40B4-BE49-F238E27FC236}">
                <a16:creationId xmlns:a16="http://schemas.microsoft.com/office/drawing/2014/main" id="{2A9A47DA-FB71-45DD-9FC1-CF7AE4CD86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11537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11" name="Numer slajdu — symbol zastępczy 5">
            <a:extLst>
              <a:ext uri="{FF2B5EF4-FFF2-40B4-BE49-F238E27FC236}">
                <a16:creationId xmlns:a16="http://schemas.microsoft.com/office/drawing/2014/main" id="{5668E198-6C85-4014-9AE9-2887E580B6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12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5A1ABF44-AD92-433C-B73B-4AE19421B9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641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kład niestandard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2251C0-4E01-4091-B12E-AFADA6032A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D73DF06-63D1-47E1-9562-349ED05A7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8D40E-5B15-264C-9E61-A87A763C65A4}" type="datetime1">
              <a:rPr lang="pl-PL" smtClean="0"/>
              <a:t>16.11.2022</a:t>
            </a:fld>
            <a:endParaRPr lang="en-US" dirty="0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A63A02D3-5899-40FF-BF3D-E2192C89A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Akademia kaliska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749AE22C-1809-4172-92EF-ADC5EEA36E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 smtClean="0"/>
              <a:t>‹#›</a:t>
            </a:fld>
            <a:endParaRPr lang="pl" dirty="0"/>
          </a:p>
        </p:txBody>
      </p:sp>
      <p:sp>
        <p:nvSpPr>
          <p:cNvPr id="7" name="Symbol zastępczy tabeli 6">
            <a:extLst>
              <a:ext uri="{FF2B5EF4-FFF2-40B4-BE49-F238E27FC236}">
                <a16:creationId xmlns:a16="http://schemas.microsoft.com/office/drawing/2014/main" id="{3471AD02-9D87-4450-BA1A-41734710AB12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1420653" y="1783469"/>
            <a:ext cx="6348413" cy="2591991"/>
          </a:xfrm>
        </p:spPr>
        <p:txBody>
          <a:bodyPr/>
          <a:lstStyle/>
          <a:p>
            <a:r>
              <a:rPr lang="pl-PL" dirty="0"/>
              <a:t>Kliknij ikonę, aby dodać tabelę</a:t>
            </a:r>
          </a:p>
        </p:txBody>
      </p:sp>
    </p:spTree>
    <p:extLst>
      <p:ext uri="{BB962C8B-B14F-4D97-AF65-F5344CB8AC3E}">
        <p14:creationId xmlns:p14="http://schemas.microsoft.com/office/powerpoint/2010/main" val="293407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2" y="0"/>
            <a:ext cx="3490722" cy="51435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1870" y="589788"/>
            <a:ext cx="2638175" cy="1570481"/>
          </a:xfrm>
        </p:spPr>
        <p:txBody>
          <a:bodyPr rtlCol="0" anchor="b">
            <a:normAutofit/>
          </a:bodyPr>
          <a:lstStyle>
            <a:lvl1pPr>
              <a:lnSpc>
                <a:spcPct val="90000"/>
              </a:lnSpc>
              <a:defRPr sz="2700" b="0">
                <a:solidFill>
                  <a:srgbClr val="FFFFFF"/>
                </a:solidFill>
              </a:defRPr>
            </a:lvl1pPr>
          </a:lstStyle>
          <a:p>
            <a:pPr rtl="0"/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Zawartość — symbol zastępczy 2"/>
          <p:cNvSpPr>
            <a:spLocks noGrp="1"/>
          </p:cNvSpPr>
          <p:nvPr>
            <p:ph idx="1"/>
          </p:nvPr>
        </p:nvSpPr>
        <p:spPr>
          <a:xfrm>
            <a:off x="4094238" y="609600"/>
            <a:ext cx="4446258" cy="3971068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 rtl="0"/>
            <a:r>
              <a:rPr lang="pl-PL" dirty="0"/>
              <a:t>Kliknij, aby edytować style wzorca tekstu</a:t>
            </a:r>
          </a:p>
          <a:p>
            <a:pPr lvl="1" rtl="0"/>
            <a:r>
              <a:rPr lang="pl-PL" dirty="0"/>
              <a:t>Drugi poziom</a:t>
            </a:r>
          </a:p>
          <a:p>
            <a:pPr lvl="2" rtl="0"/>
            <a:r>
              <a:rPr lang="pl-PL" dirty="0"/>
              <a:t>Trzeci poziom</a:t>
            </a:r>
          </a:p>
          <a:p>
            <a:pPr lvl="3" rtl="0"/>
            <a:r>
              <a:rPr lang="pl-PL" dirty="0"/>
              <a:t>Czwarty poziom</a:t>
            </a:r>
          </a:p>
          <a:p>
            <a:pPr lvl="4" rtl="0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Tekst — symbol zastępczy 3"/>
          <p:cNvSpPr>
            <a:spLocks noGrp="1"/>
          </p:cNvSpPr>
          <p:nvPr>
            <p:ph type="body" sz="half" idx="2"/>
          </p:nvPr>
        </p:nvSpPr>
        <p:spPr>
          <a:xfrm>
            <a:off x="551869" y="2282288"/>
            <a:ext cx="2638175" cy="2298379"/>
          </a:xfrm>
        </p:spPr>
        <p:txBody>
          <a:bodyPr lIns="91440" rIns="91440" rtlCol="0"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rtl="0"/>
            <a:r>
              <a:rPr lang="pl-PL" dirty="0"/>
              <a:t>Kliknij, aby edytować style wzorca tekstu</a:t>
            </a:r>
          </a:p>
        </p:txBody>
      </p:sp>
      <p:sp>
        <p:nvSpPr>
          <p:cNvPr id="5" name="Data — symbol zastępczy 4"/>
          <p:cNvSpPr>
            <a:spLocks noGrp="1"/>
          </p:cNvSpPr>
          <p:nvPr>
            <p:ph type="dt" sz="half" idx="10"/>
          </p:nvPr>
        </p:nvSpPr>
        <p:spPr>
          <a:xfrm>
            <a:off x="551868" y="4827456"/>
            <a:ext cx="2638176" cy="273844"/>
          </a:xfrm>
        </p:spPr>
        <p:txBody>
          <a:bodyPr rtlCol="0"/>
          <a:lstStyle>
            <a:lvl1pPr algn="l">
              <a:defRPr sz="750" b="0" i="0">
                <a:latin typeface="Lato Light" panose="020F0302020204030203" pitchFamily="34" charset="0"/>
              </a:defRPr>
            </a:lvl1pPr>
          </a:lstStyle>
          <a:p>
            <a:fld id="{A9CB6642-1BE1-BD4C-9469-40F1E752B01A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6" name="Stopka — symbol zastępczy 5"/>
          <p:cNvSpPr>
            <a:spLocks noGrp="1"/>
          </p:cNvSpPr>
          <p:nvPr>
            <p:ph type="ftr" sz="quarter" idx="11"/>
          </p:nvPr>
        </p:nvSpPr>
        <p:spPr>
          <a:xfrm>
            <a:off x="4094238" y="4827456"/>
            <a:ext cx="4000514" cy="273844"/>
          </a:xfrm>
        </p:spPr>
        <p:txBody>
          <a:bodyPr rtlCol="0"/>
          <a:lstStyle>
            <a:lvl1pPr algn="l">
              <a:defRPr sz="750" b="0" i="0">
                <a:solidFill>
                  <a:schemeClr val="tx2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7" name="Numer slajdu — symbol zastępczy 6"/>
          <p:cNvSpPr>
            <a:spLocks noGrp="1"/>
          </p:cNvSpPr>
          <p:nvPr>
            <p:ph type="sldNum" sz="quarter" idx="12"/>
          </p:nvPr>
        </p:nvSpPr>
        <p:spPr>
          <a:xfrm>
            <a:off x="8245186" y="4833608"/>
            <a:ext cx="585008" cy="273844"/>
          </a:xfrm>
        </p:spPr>
        <p:txBody>
          <a:bodyPr rtlCol="0"/>
          <a:lstStyle>
            <a:lvl1pPr>
              <a:defRPr sz="750" b="0" i="0">
                <a:solidFill>
                  <a:schemeClr val="tx2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1420BEF8-4930-4074-A91B-752924A504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318" y="4558729"/>
            <a:ext cx="405245" cy="571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0563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rostokąt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2382" y="4835129"/>
            <a:ext cx="9141619" cy="342900"/>
          </a:xfrm>
          <a:prstGeom prst="rect">
            <a:avLst/>
          </a:prstGeom>
          <a:solidFill>
            <a:srgbClr val="00458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— symbol zastępczy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pl" dirty="0"/>
              <a:t>Kliknij, aby edytować styl wzorca tytułu</a:t>
            </a:r>
            <a:endParaRPr lang="en-US" dirty="0"/>
          </a:p>
        </p:txBody>
      </p:sp>
      <p:sp>
        <p:nvSpPr>
          <p:cNvPr id="3" name="Tekst — symbol zastępczy 2"/>
          <p:cNvSpPr>
            <a:spLocks noGrp="1"/>
          </p:cNvSpPr>
          <p:nvPr>
            <p:ph type="body" idx="1"/>
          </p:nvPr>
        </p:nvSpPr>
        <p:spPr>
          <a:xfrm>
            <a:off x="822960" y="1581151"/>
            <a:ext cx="7543800" cy="2820668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pl" dirty="0"/>
              <a:t>Kliknij, aby edytować style wzorca tekstu</a:t>
            </a:r>
          </a:p>
          <a:p>
            <a:pPr lvl="1" rtl="0"/>
            <a:r>
              <a:rPr lang="pl" dirty="0"/>
              <a:t>Drugi poziom</a:t>
            </a:r>
          </a:p>
          <a:p>
            <a:pPr lvl="2" rtl="0"/>
            <a:r>
              <a:rPr lang="pl" dirty="0"/>
              <a:t>Trzeci poziom</a:t>
            </a:r>
          </a:p>
          <a:p>
            <a:pPr lvl="3" rtl="0"/>
            <a:r>
              <a:rPr lang="pl" dirty="0"/>
              <a:t>Czwarty poziom</a:t>
            </a:r>
          </a:p>
          <a:p>
            <a:pPr lvl="4" rtl="0"/>
            <a:r>
              <a:rPr lang="pl" dirty="0"/>
              <a:t>Piąty poziom</a:t>
            </a:r>
            <a:endParaRPr lang="en-US" dirty="0"/>
          </a:p>
        </p:txBody>
      </p:sp>
      <p:sp>
        <p:nvSpPr>
          <p:cNvPr id="4" name="Data — symbol zastępczy 3"/>
          <p:cNvSpPr>
            <a:spLocks noGrp="1"/>
          </p:cNvSpPr>
          <p:nvPr>
            <p:ph type="dt" sz="half" idx="2"/>
          </p:nvPr>
        </p:nvSpPr>
        <p:spPr>
          <a:xfrm>
            <a:off x="6163819" y="4855910"/>
            <a:ext cx="193863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fld id="{242FB865-9CFC-204E-BBB4-86E2451C52C2}" type="datetime1">
              <a:rPr lang="pl-PL" smtClean="0"/>
              <a:t>16.11.2022</a:t>
            </a:fld>
            <a:endParaRPr lang="en-US" dirty="0">
              <a:latin typeface="Lato Light" panose="020F0302020204030203" pitchFamily="34" charset="0"/>
            </a:endParaRPr>
          </a:p>
        </p:txBody>
      </p:sp>
      <p:sp>
        <p:nvSpPr>
          <p:cNvPr id="5" name="Stopka — symbol zastępczy 4"/>
          <p:cNvSpPr>
            <a:spLocks noGrp="1"/>
          </p:cNvSpPr>
          <p:nvPr>
            <p:ph type="ftr" sz="quarter" idx="3"/>
          </p:nvPr>
        </p:nvSpPr>
        <p:spPr>
          <a:xfrm>
            <a:off x="504911" y="4855910"/>
            <a:ext cx="5113697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 cap="all" baseline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r>
              <a:rPr lang="en-US" dirty="0">
                <a:latin typeface="Lato Light" panose="020F0302020204030203" pitchFamily="34" charset="0"/>
              </a:rPr>
              <a:t>Akademia kaliska</a:t>
            </a:r>
          </a:p>
        </p:txBody>
      </p:sp>
      <p:sp>
        <p:nvSpPr>
          <p:cNvPr id="6" name="Numer slajdu — symbol zastępczy 5"/>
          <p:cNvSpPr>
            <a:spLocks noGrp="1"/>
          </p:cNvSpPr>
          <p:nvPr>
            <p:ph type="sldNum" sz="quarter" idx="4"/>
          </p:nvPr>
        </p:nvSpPr>
        <p:spPr>
          <a:xfrm>
            <a:off x="8245186" y="4855910"/>
            <a:ext cx="585008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 b="0" i="0">
                <a:solidFill>
                  <a:srgbClr val="FFFFFF"/>
                </a:solidFill>
                <a:latin typeface="Lato Light" panose="020F0302020204030203" pitchFamily="34" charset="0"/>
              </a:defRPr>
            </a:lvl1pPr>
          </a:lstStyle>
          <a:p>
            <a:pPr algn="r"/>
            <a:fld id="{00000000-1234-1234-1234-123412341234}" type="slidenum">
              <a:rPr lang="pl" smtClean="0"/>
              <a:pPr algn="r"/>
              <a:t>‹#›</a:t>
            </a:fld>
            <a:endParaRPr lang="pl" dirty="0">
              <a:latin typeface="Lato Light" panose="020F0302020204030203" pitchFamily="34" charset="0"/>
            </a:endParaRPr>
          </a:p>
        </p:txBody>
      </p:sp>
      <p:cxnSp>
        <p:nvCxnSpPr>
          <p:cNvPr id="10" name="Łącznik prosty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895149" y="1423035"/>
            <a:ext cx="74752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Akademia Kaliska im. Prezydenta Stanisława Wojciechowskiego – Akademia  Kaliska im. Prezydenta Stanisława Wojciechowskiego kształci na wydziałach:  nauk o zdrowiu, nauk społecznych, politechnicznym,  medyczno-społeczno-techniczny we Wrześni">
            <a:extLst>
              <a:ext uri="{FF2B5EF4-FFF2-40B4-BE49-F238E27FC236}">
                <a16:creationId xmlns:a16="http://schemas.microsoft.com/office/drawing/2014/main" id="{EA64D8D3-411A-4AC2-9E4D-F49AC51F76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6455" y="4842055"/>
            <a:ext cx="218845" cy="3083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225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525" b="0" i="0" kern="1200" spc="-38" baseline="0">
          <a:solidFill>
            <a:schemeClr val="tx1">
              <a:lumMod val="75000"/>
              <a:lumOff val="25000"/>
            </a:schemeClr>
          </a:solidFill>
          <a:latin typeface="Lato Light" panose="020F0302020204030203" pitchFamily="34" charset="0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11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42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12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100000"/>
        </a:lnSpc>
        <a:spcBef>
          <a:spcPts val="150"/>
        </a:spcBef>
        <a:spcAft>
          <a:spcPts val="300"/>
        </a:spcAft>
        <a:buClrTx/>
        <a:buFont typeface="Calibri" pitchFamily="34" charset="0"/>
        <a:buChar char="◦"/>
        <a:defRPr sz="975" kern="1200">
          <a:solidFill>
            <a:schemeClr val="tx1">
              <a:lumMod val="75000"/>
              <a:lumOff val="25000"/>
            </a:schemeClr>
          </a:solidFill>
          <a:latin typeface="Lato" panose="020F0502020204030203" pitchFamily="34" charset="0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>
            <a:spLocks noGrp="1"/>
          </p:cNvSpPr>
          <p:nvPr>
            <p:ph type="ctrTitle"/>
          </p:nvPr>
        </p:nvSpPr>
        <p:spPr>
          <a:xfrm>
            <a:off x="350520" y="1105210"/>
            <a:ext cx="7543800" cy="219958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pl-PL" sz="4000" dirty="0">
                <a:solidFill>
                  <a:srgbClr val="2A386C"/>
                </a:solidFill>
              </a:rPr>
              <a:t>Tytuł prezentacji</a:t>
            </a:r>
            <a:endParaRPr sz="4000" dirty="0">
              <a:solidFill>
                <a:srgbClr val="2A386C"/>
              </a:solidFill>
            </a:endParaRPr>
          </a:p>
        </p:txBody>
      </p:sp>
      <p:sp>
        <p:nvSpPr>
          <p:cNvPr id="2" name="pole tekstowe 1">
            <a:extLst>
              <a:ext uri="{FF2B5EF4-FFF2-40B4-BE49-F238E27FC236}">
                <a16:creationId xmlns:a16="http://schemas.microsoft.com/office/drawing/2014/main" id="{7184E130-B996-47BE-8FF3-7D8A031532AB}"/>
              </a:ext>
            </a:extLst>
          </p:cNvPr>
          <p:cNvSpPr txBox="1"/>
          <p:nvPr/>
        </p:nvSpPr>
        <p:spPr>
          <a:xfrm>
            <a:off x="350520" y="3638180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spc="-38" dirty="0">
                <a:solidFill>
                  <a:srgbClr val="2A386C"/>
                </a:solidFill>
                <a:latin typeface="Lato Light" panose="020F0302020204030203" pitchFamily="34" charset="0"/>
                <a:ea typeface="+mj-ea"/>
                <a:cs typeface="+mj-cs"/>
              </a:rPr>
              <a:t>Autor</a:t>
            </a:r>
            <a:r>
              <a:rPr lang="pl-PL" dirty="0">
                <a:latin typeface="Lato Light" panose="020F0302020204030203" pitchFamily="34" charset="0"/>
              </a:rPr>
              <a:t> 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B9365D3B-C482-4B1B-9754-DB9A8E7B7172}"/>
              </a:ext>
            </a:extLst>
          </p:cNvPr>
          <p:cNvSpPr txBox="1"/>
          <p:nvPr/>
        </p:nvSpPr>
        <p:spPr>
          <a:xfrm>
            <a:off x="350520" y="4171621"/>
            <a:ext cx="754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spc="-38" dirty="0">
                <a:solidFill>
                  <a:srgbClr val="2A386C"/>
                </a:solidFill>
                <a:latin typeface="Lato Light" panose="020F0302020204030203" pitchFamily="34" charset="0"/>
                <a:ea typeface="+mj-ea"/>
                <a:cs typeface="+mj-cs"/>
              </a:rPr>
              <a:t>Kalisz, data</a:t>
            </a:r>
            <a:endParaRPr lang="pl-PL" dirty="0">
              <a:latin typeface="Lato Light" panose="020F0302020204030203" pitchFamily="34" charset="0"/>
            </a:endParaRPr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795AAF6C-8389-AF4A-A9A1-32A9C61E79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latin typeface="Lato Light" panose="020F0302020204030203" pitchFamily="34" charset="0"/>
              </a:rPr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4853CA8-AC1D-A847-8FAD-BA94E411007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FA157843-8A2F-7B4A-AA88-002E9BEC439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46AA16D-6179-3B47-9C6C-D5FF506A38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>
                <a:latin typeface="Lato Light" panose="020F0302020204030203" pitchFamily="34" charset="0"/>
              </a:rPr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718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DFE92-A88A-40EC-A4E7-5BF49028D2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Plan prezentacji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F719B77-E020-46F3-9038-FA7008617B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FE40B51-BD19-1B4A-9EDE-BC8E20C5F3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3980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D09D2D-5323-4E20-8A41-AFA1B440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Wstęp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7629E5A-B11A-4522-A054-3233AFC87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83AC7BB-9C24-4A4F-8A6B-CDA42150D0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465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21AB9DE-506D-47E9-ACF7-1DBF27E77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213797-4B3F-43C4-B92B-C6D872D82A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262128C-613C-7F40-B6C6-A870EDF26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312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B645F5-8D34-43C5-900E-3B0B528290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Zakończenie i wnioski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B3E2984-5F6C-4561-B600-0C2DF94BA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67F4390D-CA5D-3B4A-BDF5-C1501B4EA2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80690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E06280-DC6C-487E-89BB-6FEFC6FE8D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Bibliografia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F403E5-1AEC-4D58-A947-5483F8B94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>
              <a:latin typeface="Lato" panose="020F0502020204030203" pitchFamily="34" charset="0"/>
            </a:endParaRPr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1F7891A-8F65-FA41-BF52-6BF887084C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Akademia kaliska</a:t>
            </a:r>
            <a:endParaRPr lang="en-US" dirty="0">
              <a:latin typeface="Lato Light" panose="020F030202020403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69431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_Akademia">
  <a:themeElements>
    <a:clrScheme name="Ciepły niebiesk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otyw_Akademia" id="{81F504E0-B3A3-4A23-81BC-39B6C8A906F6}" vid="{5FE8CE0D-6660-455F-A1A9-6ABC38E38BFC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Motyw_Akademia</Template>
  <TotalTime>3127</TotalTime>
  <Words>27</Words>
  <Application>Microsoft Macintosh PowerPoint</Application>
  <PresentationFormat>Pokaz na ekranie (16:9)</PresentationFormat>
  <Paragraphs>14</Paragraphs>
  <Slides>7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12" baseType="lpstr">
      <vt:lpstr>Arial</vt:lpstr>
      <vt:lpstr>Lato Light</vt:lpstr>
      <vt:lpstr>Lato</vt:lpstr>
      <vt:lpstr>Calibri</vt:lpstr>
      <vt:lpstr>Motyw_Akademia</vt:lpstr>
      <vt:lpstr>Tytuł prezentacji</vt:lpstr>
      <vt:lpstr>Prezentacja programu PowerPoint</vt:lpstr>
      <vt:lpstr>Plan prezentacji</vt:lpstr>
      <vt:lpstr>Wstęp</vt:lpstr>
      <vt:lpstr>Prezentacja programu PowerPoint</vt:lpstr>
      <vt:lpstr>Zakończenie i wnioski </vt:lpstr>
      <vt:lpstr>Bibliografia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WYDZIAŁ NAUK SPOŁECZNYCH</dc:title>
  <dc:creator>Małgorzata Spychalska</dc:creator>
  <cp:lastModifiedBy>Dominik Figiel</cp:lastModifiedBy>
  <cp:revision>120</cp:revision>
  <dcterms:modified xsi:type="dcterms:W3CDTF">2022-11-16T12:43:57Z</dcterms:modified>
</cp:coreProperties>
</file>