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5203150" cy="36004500"/>
  <p:notesSz cx="6858000" cy="9144000"/>
  <p:defaultTextStyle>
    <a:defPPr>
      <a:defRPr lang="pl-PL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C"/>
    <a:srgbClr val="2D55A6"/>
    <a:srgbClr val="2E1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86" autoAdjust="0"/>
  </p:normalViewPr>
  <p:slideViewPr>
    <p:cSldViewPr showGuides="1">
      <p:cViewPr>
        <p:scale>
          <a:sx n="33" d="100"/>
          <a:sy n="33" d="100"/>
        </p:scale>
        <p:origin x="2154" y="24"/>
      </p:cViewPr>
      <p:guideLst>
        <p:guide orient="horz" pos="11340"/>
        <p:guide pos="79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F417D79-C017-4AEF-A249-FD6FE1402C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87343F5-9DA1-4E5C-ABA9-3BC05B8FF4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2BD7AE0-BE0C-41E5-B781-9AD69BC3B523}" type="datetimeFigureOut">
              <a:rPr lang="pl-PL" smtClean="0"/>
              <a:t>2022-11-16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120A41-62DD-45FF-8024-78AB34DBBE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C47B606-3307-4AEB-87AC-CBB9D0AF8B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E2EC5AB-24C2-436E-9B62-DAC1CFE854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145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AF30C509-E4CC-43B0-873C-E578CBC94762}" type="datetimeFigureOut">
              <a:rPr lang="pl-PL" smtClean="0"/>
              <a:t>2022-11-16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37AA49D-C835-4EEA-912C-2206FBFE73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96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08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19204" y="6426677"/>
            <a:ext cx="11903589" cy="748071"/>
          </a:xfrm>
          <a:prstGeom prst="rect">
            <a:avLst/>
          </a:prstGeom>
        </p:spPr>
        <p:txBody>
          <a:bodyPr wrap="square" lIns="187526" tIns="187526" rIns="187526" bIns="187526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918" indent="-468815">
              <a:defRPr sz="2100">
                <a:latin typeface="Trebuchet MS" pitchFamily="34" charset="0"/>
              </a:defRPr>
            </a:lvl2pPr>
            <a:lvl3pPr marL="1687732" indent="-468815">
              <a:defRPr sz="2100">
                <a:latin typeface="Trebuchet MS" pitchFamily="34" charset="0"/>
              </a:defRPr>
            </a:lvl3pPr>
            <a:lvl4pPr marL="2203429" indent="-515696">
              <a:defRPr sz="2100">
                <a:latin typeface="Trebuchet MS" pitchFamily="34" charset="0"/>
              </a:defRPr>
            </a:lvl4pPr>
            <a:lvl5pPr marL="2578481" indent="-375052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pl-PL" dirty="0"/>
              <a:t>Tutaj wpisz lub wklej treść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9627" y="5805129"/>
            <a:ext cx="11894193" cy="656423"/>
          </a:xfrm>
          <a:prstGeom prst="rect">
            <a:avLst/>
          </a:prstGeom>
          <a:noFill/>
        </p:spPr>
        <p:txBody>
          <a:bodyPr wrap="square" lIns="75011" tIns="75011" rIns="75011" bIns="75011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</a:t>
            </a:r>
            <a:r>
              <a:rPr lang="pl-PL" dirty="0"/>
              <a:t>kliknij, aby edytować</a:t>
            </a:r>
            <a:r>
              <a:rPr lang="en-US" dirty="0"/>
              <a:t>) </a:t>
            </a:r>
            <a:r>
              <a:rPr lang="pl-PL" dirty="0"/>
              <a:t>WPROWADZENIE</a:t>
            </a:r>
            <a:r>
              <a:rPr lang="en-US" dirty="0"/>
              <a:t> </a:t>
            </a:r>
            <a:r>
              <a:rPr lang="pl-PL" dirty="0"/>
              <a:t>lub</a:t>
            </a:r>
            <a:r>
              <a:rPr lang="en-US" dirty="0"/>
              <a:t> </a:t>
            </a:r>
            <a:r>
              <a:rPr lang="pl-PL" dirty="0"/>
              <a:t>STRESZCZENIE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529625" y="15590663"/>
            <a:ext cx="11897099" cy="656423"/>
          </a:xfrm>
          <a:prstGeom prst="rect">
            <a:avLst/>
          </a:prstGeom>
          <a:noFill/>
        </p:spPr>
        <p:txBody>
          <a:bodyPr wrap="square" lIns="75011" tIns="75011" rIns="75011" bIns="75011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</a:t>
            </a:r>
            <a:r>
              <a:rPr lang="pl-PL" dirty="0"/>
              <a:t>kliknij, aby edytować</a:t>
            </a:r>
            <a:r>
              <a:rPr lang="en-US" dirty="0"/>
              <a:t>)  </a:t>
            </a:r>
            <a:r>
              <a:rPr lang="pl-PL" dirty="0"/>
              <a:t>CELE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2730859" y="5805129"/>
            <a:ext cx="11894039" cy="656423"/>
          </a:xfrm>
          <a:prstGeom prst="rect">
            <a:avLst/>
          </a:prstGeom>
          <a:noFill/>
        </p:spPr>
        <p:txBody>
          <a:bodyPr wrap="square" lIns="75011" tIns="75011" rIns="75011" bIns="75011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</a:t>
            </a:r>
            <a:r>
              <a:rPr lang="pl-PL" dirty="0"/>
              <a:t>kliknij, aby edytować</a:t>
            </a:r>
            <a:r>
              <a:rPr lang="en-US" dirty="0"/>
              <a:t>)  </a:t>
            </a:r>
            <a:r>
              <a:rPr lang="pl-PL" dirty="0"/>
              <a:t>WNIOSKI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2730859" y="6426677"/>
            <a:ext cx="11894039" cy="748071"/>
          </a:xfrm>
          <a:prstGeom prst="rect">
            <a:avLst/>
          </a:prstGeom>
        </p:spPr>
        <p:txBody>
          <a:bodyPr wrap="square" lIns="187526" tIns="187526" rIns="187526" bIns="187526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918" indent="-468815">
              <a:defRPr sz="2100">
                <a:latin typeface="Trebuchet MS" pitchFamily="34" charset="0"/>
              </a:defRPr>
            </a:lvl2pPr>
            <a:lvl3pPr marL="1687732" indent="-468815">
              <a:defRPr sz="2100">
                <a:latin typeface="Trebuchet MS" pitchFamily="34" charset="0"/>
              </a:defRPr>
            </a:lvl3pPr>
            <a:lvl4pPr marL="2203429" indent="-515696">
              <a:defRPr sz="2100">
                <a:latin typeface="Trebuchet MS" pitchFamily="34" charset="0"/>
              </a:defRPr>
            </a:lvl4pPr>
            <a:lvl5pPr marL="2578481" indent="-375052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pl-PL" dirty="0"/>
              <a:t>Tutaj wpisz lub wklej treść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2730858" y="15609653"/>
            <a:ext cx="11890772" cy="656423"/>
          </a:xfrm>
          <a:prstGeom prst="rect">
            <a:avLst/>
          </a:prstGeom>
          <a:noFill/>
        </p:spPr>
        <p:txBody>
          <a:bodyPr wrap="square" lIns="75011" tIns="75011" rIns="75011" bIns="75011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</a:t>
            </a:r>
            <a:r>
              <a:rPr lang="pl-PL" dirty="0"/>
              <a:t>kliknij, aby edytować</a:t>
            </a:r>
            <a:r>
              <a:rPr lang="en-US" dirty="0"/>
              <a:t>)  </a:t>
            </a:r>
            <a:r>
              <a:rPr lang="pl-PL" dirty="0"/>
              <a:t>BIBLIOGRAFIA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12730858" y="16276925"/>
            <a:ext cx="11895330" cy="748071"/>
          </a:xfrm>
          <a:prstGeom prst="rect">
            <a:avLst/>
          </a:prstGeom>
        </p:spPr>
        <p:txBody>
          <a:bodyPr wrap="square" lIns="187526" tIns="187526" rIns="187526" bIns="187526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918" indent="-468815">
              <a:defRPr sz="2100">
                <a:latin typeface="Trebuchet MS" pitchFamily="34" charset="0"/>
              </a:defRPr>
            </a:lvl2pPr>
            <a:lvl3pPr marL="1687732" indent="-468815">
              <a:defRPr sz="2100">
                <a:latin typeface="Trebuchet MS" pitchFamily="34" charset="0"/>
              </a:defRPr>
            </a:lvl3pPr>
            <a:lvl4pPr marL="2203429" indent="-515696">
              <a:defRPr sz="2100">
                <a:latin typeface="Trebuchet MS" pitchFamily="34" charset="0"/>
              </a:defRPr>
            </a:lvl4pPr>
            <a:lvl5pPr marL="2578481" indent="-375052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pl-PL" dirty="0"/>
              <a:t>Tutaj wpisz lub wklej treść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2730858" y="28086846"/>
            <a:ext cx="11884819" cy="656423"/>
          </a:xfrm>
          <a:prstGeom prst="rect">
            <a:avLst/>
          </a:prstGeom>
          <a:noFill/>
        </p:spPr>
        <p:txBody>
          <a:bodyPr wrap="square" lIns="75011" tIns="75011" rIns="75011" bIns="75011" anchor="ctr" anchorCtr="0">
            <a:spAutoFit/>
          </a:bodyPr>
          <a:lstStyle>
            <a:lvl1pPr marL="0" indent="0" algn="ctr">
              <a:buNone/>
              <a:defRPr sz="33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</a:t>
            </a:r>
            <a:r>
              <a:rPr lang="pl-PL" dirty="0"/>
              <a:t>kliknij, aby edytować</a:t>
            </a:r>
            <a:r>
              <a:rPr lang="en-US" dirty="0"/>
              <a:t>)  </a:t>
            </a:r>
            <a:r>
              <a:rPr lang="pl-PL" dirty="0"/>
              <a:t>PODZIĘKOWANIE</a:t>
            </a:r>
            <a:r>
              <a:rPr lang="en-US" dirty="0"/>
              <a:t> </a:t>
            </a:r>
            <a:r>
              <a:rPr lang="pl-PL" dirty="0"/>
              <a:t>lub</a:t>
            </a:r>
            <a:r>
              <a:rPr lang="en-US" dirty="0"/>
              <a:t>  </a:t>
            </a:r>
            <a:r>
              <a:rPr lang="pl-PL" dirty="0"/>
              <a:t>KONTAKT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2730858" y="28770940"/>
            <a:ext cx="11890772" cy="748071"/>
          </a:xfrm>
          <a:prstGeom prst="rect">
            <a:avLst/>
          </a:prstGeom>
        </p:spPr>
        <p:txBody>
          <a:bodyPr wrap="square" lIns="187526" tIns="187526" rIns="187526" bIns="187526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918" indent="-468815">
              <a:defRPr sz="2100">
                <a:latin typeface="Trebuchet MS" pitchFamily="34" charset="0"/>
              </a:defRPr>
            </a:lvl2pPr>
            <a:lvl3pPr marL="1687732" indent="-468815">
              <a:defRPr sz="2100">
                <a:latin typeface="Trebuchet MS" pitchFamily="34" charset="0"/>
              </a:defRPr>
            </a:lvl3pPr>
            <a:lvl4pPr marL="2203429" indent="-515696">
              <a:defRPr sz="2100">
                <a:latin typeface="Trebuchet MS" pitchFamily="34" charset="0"/>
              </a:defRPr>
            </a:lvl4pPr>
            <a:lvl5pPr marL="2578481" indent="-375052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pl-PL" dirty="0"/>
              <a:t>Tutaj wpisz lub wklej treść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519203" y="16259499"/>
            <a:ext cx="11904617" cy="748071"/>
          </a:xfrm>
          <a:prstGeom prst="rect">
            <a:avLst/>
          </a:prstGeom>
        </p:spPr>
        <p:txBody>
          <a:bodyPr wrap="square" lIns="187526" tIns="187526" rIns="187526" bIns="187526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218918" indent="-468815">
              <a:defRPr sz="2100">
                <a:latin typeface="Trebuchet MS" pitchFamily="34" charset="0"/>
              </a:defRPr>
            </a:lvl2pPr>
            <a:lvl3pPr marL="1687732" indent="-468815">
              <a:defRPr sz="2100">
                <a:latin typeface="Trebuchet MS" pitchFamily="34" charset="0"/>
              </a:defRPr>
            </a:lvl3pPr>
            <a:lvl4pPr marL="2203429" indent="-515696">
              <a:defRPr sz="2100">
                <a:latin typeface="Trebuchet MS" pitchFamily="34" charset="0"/>
              </a:defRPr>
            </a:lvl4pPr>
            <a:lvl5pPr marL="2578481" indent="-375052">
              <a:defRPr sz="2100">
                <a:latin typeface="Trebuchet MS" pitchFamily="34" charset="0"/>
              </a:defRPr>
            </a:lvl5pPr>
          </a:lstStyle>
          <a:p>
            <a:pPr lvl="0"/>
            <a:r>
              <a:rPr lang="pl-PL" dirty="0"/>
              <a:t>Tutaj wpisz lub wklej treść</a:t>
            </a:r>
            <a:endParaRPr lang="en-US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3221107" y="3498833"/>
            <a:ext cx="18760936" cy="12803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60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pl-PL" dirty="0"/>
              <a:t>Kliknij, aby wpisać afiliację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3221107" y="2218504"/>
            <a:ext cx="18760936" cy="1280329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880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pl-PL" dirty="0"/>
              <a:t>Kliknij, aby wpisać autorów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3221107" y="580313"/>
            <a:ext cx="18760936" cy="163819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marL="0" indent="0" algn="ctr">
              <a:buFontTx/>
              <a:buNone/>
              <a:defRPr sz="115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pl-PL" dirty="0"/>
              <a:t>Kliknij, aby wpisać tytuł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7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17C5-1C84-4D2B-A797-4278B2138D58}" type="datetimeFigureOut">
              <a:rPr lang="pl-PL" smtClean="0"/>
              <a:t>2022-11-16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D29CE-15BE-4157-B020-83B22F6FED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73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>
              <a:solidFill>
                <a:srgbClr val="00458C"/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20"/>
          </p:nvPr>
        </p:nvSpPr>
        <p:spPr>
          <a:xfrm>
            <a:off x="529625" y="15590663"/>
            <a:ext cx="11897099" cy="656423"/>
          </a:xfrm>
        </p:spPr>
        <p:txBody>
          <a:bodyPr/>
          <a:lstStyle/>
          <a:p>
            <a:endParaRPr lang="pl-PL" dirty="0">
              <a:solidFill>
                <a:srgbClr val="00458C"/>
              </a:solidFill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pl-PL" dirty="0">
              <a:solidFill>
                <a:srgbClr val="00458C"/>
              </a:solidFill>
            </a:endParaRP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pl-PL" dirty="0">
              <a:solidFill>
                <a:srgbClr val="00458C"/>
              </a:solidFill>
            </a:endParaRP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28"/>
          </p:nvPr>
        </p:nvSpPr>
        <p:spPr>
          <a:xfrm>
            <a:off x="12730858" y="16322849"/>
            <a:ext cx="11895330" cy="748071"/>
          </a:xfrm>
        </p:spPr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Symbol zastępczy tekstu 8"/>
          <p:cNvSpPr>
            <a:spLocks noGrp="1"/>
          </p:cNvSpPr>
          <p:nvPr>
            <p:ph type="body" sz="quarter" idx="29"/>
          </p:nvPr>
        </p:nvSpPr>
        <p:spPr>
          <a:xfrm>
            <a:off x="13024171" y="29608295"/>
            <a:ext cx="11884819" cy="656423"/>
          </a:xfrm>
        </p:spPr>
        <p:txBody>
          <a:bodyPr/>
          <a:lstStyle/>
          <a:p>
            <a:endParaRPr lang="pl-PL" dirty="0">
              <a:solidFill>
                <a:srgbClr val="00458C"/>
              </a:solidFill>
            </a:endParaRPr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30"/>
          </p:nvPr>
        </p:nvSpPr>
        <p:spPr>
          <a:xfrm>
            <a:off x="13024171" y="30292389"/>
            <a:ext cx="11890772" cy="748071"/>
          </a:xfrm>
        </p:spPr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96"/>
          </p:nvPr>
        </p:nvSpPr>
        <p:spPr>
          <a:xfrm>
            <a:off x="519203" y="16259499"/>
            <a:ext cx="11904617" cy="748071"/>
          </a:xfrm>
        </p:spPr>
        <p:txBody>
          <a:bodyPr/>
          <a:lstStyle/>
          <a:p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50"/>
          </p:nvPr>
        </p:nvSpPr>
        <p:spPr>
          <a:xfrm>
            <a:off x="5112743" y="3498833"/>
            <a:ext cx="19481998" cy="1280329"/>
          </a:xfrm>
          <a:solidFill>
            <a:schemeClr val="bg1"/>
          </a:solidFill>
        </p:spPr>
        <p:txBody>
          <a:bodyPr/>
          <a:lstStyle/>
          <a:p>
            <a:endParaRPr lang="pl-P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Symbol zastępczy tekstu 12"/>
          <p:cNvSpPr>
            <a:spLocks noGrp="1"/>
          </p:cNvSpPr>
          <p:nvPr>
            <p:ph type="body" sz="quarter" idx="151"/>
          </p:nvPr>
        </p:nvSpPr>
        <p:spPr>
          <a:xfrm>
            <a:off x="5112743" y="2218504"/>
            <a:ext cx="19481998" cy="1280329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endParaRPr lang="pl-P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0" y="34636098"/>
            <a:ext cx="25203150" cy="1368402"/>
          </a:xfrm>
          <a:prstGeom prst="rect">
            <a:avLst/>
          </a:prstGeom>
          <a:solidFill>
            <a:srgbClr val="0045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3"/>
          </p:nvPr>
        </p:nvSpPr>
        <p:spPr>
          <a:xfrm>
            <a:off x="5112743" y="580313"/>
            <a:ext cx="19481998" cy="163819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endParaRPr lang="pl-PL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-5760465" y="34966356"/>
            <a:ext cx="37588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chemeClr val="bg1"/>
                </a:solidFill>
              </a:rPr>
              <a:t>AKADEMIA KALISKA</a:t>
            </a:r>
          </a:p>
        </p:txBody>
      </p:sp>
    </p:spTree>
    <p:extLst>
      <p:ext uri="{BB962C8B-B14F-4D97-AF65-F5344CB8AC3E}">
        <p14:creationId xmlns:p14="http://schemas.microsoft.com/office/powerpoint/2010/main" val="32978768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Niestandardowy</PresentationFormat>
  <Paragraphs>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2019-04-11T05:37:42Z</dcterms:created>
  <dcterms:modified xsi:type="dcterms:W3CDTF">2022-11-16T07:41:09Z</dcterms:modified>
</cp:coreProperties>
</file>