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3" r:id="rId3"/>
    <p:sldId id="262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italic r:id="rId16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59"/>
    <a:srgbClr val="4A66AC"/>
    <a:srgbClr val="2A386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715" autoAdjust="0"/>
  </p:normalViewPr>
  <p:slideViewPr>
    <p:cSldViewPr snapToGrid="0">
      <p:cViewPr varScale="1">
        <p:scale>
          <a:sx n="147" d="100"/>
          <a:sy n="147" d="100"/>
        </p:scale>
        <p:origin x="150" y="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3A338B2-DBED-4544-BB3B-4B8AF3979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967850-444E-0D40-9DA3-54AB2D93B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7A94-8623-5F4A-9B52-30A2E434B5EC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BD7953-AD9D-7A45-A739-1F807CA5D5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1B2F21-F924-FC4C-8854-E052CF96FA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70C6-FE65-DC45-9451-27ABA59BC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97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zcionka, Grafika, logo, tekst">
            <a:extLst>
              <a:ext uri="{FF2B5EF4-FFF2-40B4-BE49-F238E27FC236}">
                <a16:creationId xmlns:a16="http://schemas.microsoft.com/office/drawing/2014/main" id="{CD7A8807-4C99-F627-01AA-4CF4D1241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1037" y="26223"/>
            <a:ext cx="2548646" cy="967212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038" y="3483864"/>
            <a:ext cx="7543800" cy="85725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335605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2BC3B0D8-6C36-4210-9945-79989700C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C2472D9-AEA1-BF43-9D5E-28288E394BB3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FA88B8C8-C895-4E23-9215-B36D42BF2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9B03DEDA-52E6-E7D8-DEE9-16CDAFFE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851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3433762"/>
            <a:ext cx="9141619" cy="1709738"/>
          </a:xfrm>
          <a:prstGeom prst="rect">
            <a:avLst/>
          </a:prstGeom>
          <a:solidFill>
            <a:srgbClr val="1D2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433763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599521"/>
            <a:ext cx="7585234" cy="557762"/>
          </a:xfrm>
        </p:spPr>
        <p:txBody>
          <a:bodyPr tIns="0" bIns="0" rtlCol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22959" y="4286250"/>
            <a:ext cx="7584948" cy="4572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163819" y="4833608"/>
            <a:ext cx="1938638" cy="273844"/>
          </a:xfrm>
        </p:spPr>
        <p:txBody>
          <a:bodyPr rtlCol="0"/>
          <a:lstStyle>
            <a:lvl1pPr>
              <a:defRPr sz="750" b="0" i="0">
                <a:latin typeface="Lato Light" panose="020F0302020204030203" pitchFamily="34" charset="0"/>
              </a:defRPr>
            </a:lvl1pPr>
          </a:lstStyle>
          <a:p>
            <a:fld id="{C0F39512-E6AD-2642-BF7D-D07EF534DA7B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245186" y="4833608"/>
            <a:ext cx="585008" cy="273844"/>
          </a:xfrm>
        </p:spPr>
        <p:txBody>
          <a:bodyPr rtlCol="0"/>
          <a:lstStyle>
            <a:lvl1pPr>
              <a:defRPr sz="750" b="0" i="0"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  <p:pic>
        <p:nvPicPr>
          <p:cNvPr id="11" name="Obraz 10" descr="Obraz zawierający logo, symbol, Czcionka, design&#10;&#10;Opis wygenerowany automatycznie">
            <a:extLst>
              <a:ext uri="{FF2B5EF4-FFF2-40B4-BE49-F238E27FC236}">
                <a16:creationId xmlns:a16="http://schemas.microsoft.com/office/drawing/2014/main" id="{DD2D4A89-1ADF-1214-CAC1-4B127E488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47" y="4321531"/>
            <a:ext cx="670405" cy="7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9F11E8C0-1322-482B-8889-6FF754809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1DBE0107-4D7A-A840-BC86-F2374243A308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423A860C-4362-4200-AE5A-755D6393B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06368F8-83FE-67BF-3743-4BED2DA12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0162"/>
            <a:ext cx="9144000" cy="363338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B4EFB0FC-0D82-4774-9360-BAA6E8108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2B617B24-8FFE-B34E-A577-2755E8EA6185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8B80014D-3F88-4247-A910-27B36F96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5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457093"/>
            <a:ext cx="8520600" cy="311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52997" y="47632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2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latin typeface="Lato Light" panose="020F0302020204030203" pitchFamily="34" charset="0"/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Data — symbol zastępczy 3">
            <a:extLst>
              <a:ext uri="{FF2B5EF4-FFF2-40B4-BE49-F238E27FC236}">
                <a16:creationId xmlns:a16="http://schemas.microsoft.com/office/drawing/2014/main" id="{1480AE2D-ED0F-4C20-9335-AD8FBAA11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DF89C738-86DD-1240-B8B9-806FDB01DA64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23" name="Numer slajdu — symbol zastępczy 5">
            <a:extLst>
              <a:ext uri="{FF2B5EF4-FFF2-40B4-BE49-F238E27FC236}">
                <a16:creationId xmlns:a16="http://schemas.microsoft.com/office/drawing/2014/main" id="{DB1A18D0-C3CA-4E34-BF51-1348061B0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5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3497580"/>
            <a:ext cx="7543800" cy="85725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 userDrawn="1"/>
        </p:nvCxnSpPr>
        <p:spPr>
          <a:xfrm>
            <a:off x="905744" y="3363849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04EBBD74-322F-4B0E-8FED-92D0E6837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B611A1A-574A-4341-A61F-39407480A57F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5B2ABCA8-8DE7-4DDB-9AB0-8C275DF9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EE7C211-4AAA-ACC2-68C0-F2FAFF7A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79386"/>
            <a:ext cx="9144000" cy="3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22960" y="1590675"/>
            <a:ext cx="3479802" cy="281114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886958" y="1590675"/>
            <a:ext cx="3479802" cy="281114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F5A28D3F-98F6-46CE-8092-16A15AFE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D457C1E-C4D4-C249-BF67-94C70D8137D4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43394428-3263-46DA-A53C-9175EDC9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1543050"/>
            <a:ext cx="3479802" cy="55221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822960" y="2218706"/>
            <a:ext cx="3479802" cy="218311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886958" y="1543050"/>
            <a:ext cx="3479802" cy="55221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886958" y="2218705"/>
            <a:ext cx="3479802" cy="218311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16" name="Data — symbol zastępczy 3">
            <a:extLst>
              <a:ext uri="{FF2B5EF4-FFF2-40B4-BE49-F238E27FC236}">
                <a16:creationId xmlns:a16="http://schemas.microsoft.com/office/drawing/2014/main" id="{6B8697C6-693E-4ED4-A082-56799638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5628E323-8CFC-3946-9BA5-77701F3275B2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8" name="Numer slajdu — symbol zastępczy 5">
            <a:extLst>
              <a:ext uri="{FF2B5EF4-FFF2-40B4-BE49-F238E27FC236}">
                <a16:creationId xmlns:a16="http://schemas.microsoft.com/office/drawing/2014/main" id="{CB0743E5-0072-49DE-96FB-A898CB26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4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Data — symbol zastępczy 3">
            <a:extLst>
              <a:ext uri="{FF2B5EF4-FFF2-40B4-BE49-F238E27FC236}">
                <a16:creationId xmlns:a16="http://schemas.microsoft.com/office/drawing/2014/main" id="{6713D26C-E9D0-49F1-876E-5504F8845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7A3C093A-656E-FF47-B6B8-1AE2F40918CE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BF444608-15EA-4419-9C07-6CC671A34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41662C1-122F-8BC8-6B4F-B3B2B0878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0162"/>
            <a:ext cx="9144000" cy="363338"/>
          </a:xfrm>
          <a:prstGeom prst="rect">
            <a:avLst/>
          </a:prstGeom>
        </p:spPr>
      </p:pic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3FC6C82A-D937-4E7F-B98B-1241607D1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40FC424-1DE9-CE44-A4A5-5AFF65B80684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5668E198-6C85-4014-9AE9-2887E580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251C0-4E01-4091-B12E-AFADA603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73DF06-63D1-47E1-9562-349ED05A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40E-5B15-264C-9E61-A87A763C65A4}" type="datetime1">
              <a:rPr lang="pl-PL" smtClean="0"/>
              <a:t>07.11.2023</a:t>
            </a:fld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9AE22C-1809-4172-92EF-ADC5EEA3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sp>
        <p:nvSpPr>
          <p:cNvPr id="7" name="Symbol zastępczy tabeli 6">
            <a:extLst>
              <a:ext uri="{FF2B5EF4-FFF2-40B4-BE49-F238E27FC236}">
                <a16:creationId xmlns:a16="http://schemas.microsoft.com/office/drawing/2014/main" id="{3471AD02-9D87-4450-BA1A-41734710AB1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20653" y="1783469"/>
            <a:ext cx="6348413" cy="2591991"/>
          </a:xfrm>
        </p:spPr>
        <p:txBody>
          <a:bodyPr/>
          <a:lstStyle/>
          <a:p>
            <a:r>
              <a:rPr lang="pl-PL"/>
              <a:t>Kliknij ikonę, aby dodać tabelę</a:t>
            </a:r>
          </a:p>
        </p:txBody>
      </p:sp>
    </p:spTree>
    <p:extLst>
      <p:ext uri="{BB962C8B-B14F-4D97-AF65-F5344CB8AC3E}">
        <p14:creationId xmlns:p14="http://schemas.microsoft.com/office/powerpoint/2010/main" val="29340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1D2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870" y="589788"/>
            <a:ext cx="2638175" cy="1570481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51869" y="2282288"/>
            <a:ext cx="2638175" cy="229837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51868" y="4827456"/>
            <a:ext cx="2638176" cy="273844"/>
          </a:xfrm>
        </p:spPr>
        <p:txBody>
          <a:bodyPr rtlCol="0"/>
          <a:lstStyle>
            <a:lvl1pPr algn="l">
              <a:defRPr sz="750" b="0" i="0">
                <a:latin typeface="Lato Light" panose="020F0302020204030203" pitchFamily="34" charset="0"/>
              </a:defRPr>
            </a:lvl1pPr>
          </a:lstStyle>
          <a:p>
            <a:fld id="{A9CB6642-1BE1-BD4C-9469-40F1E752B01A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245186" y="4833608"/>
            <a:ext cx="585008" cy="273844"/>
          </a:xfrm>
        </p:spPr>
        <p:txBody>
          <a:bodyPr rtlCol="0"/>
          <a:lstStyle>
            <a:lvl1pPr>
              <a:defRPr sz="750" b="0" i="0">
                <a:solidFill>
                  <a:schemeClr val="tx2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  <p:pic>
        <p:nvPicPr>
          <p:cNvPr id="11" name="Obraz 10" descr="Obraz zawierający logo, symbol, Czcionka, design&#10;&#10;Opis wygenerowany automatycznie">
            <a:extLst>
              <a:ext uri="{FF2B5EF4-FFF2-40B4-BE49-F238E27FC236}">
                <a16:creationId xmlns:a16="http://schemas.microsoft.com/office/drawing/2014/main" id="{AFC9DB32-8308-4CAB-BF7C-DD25F908F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46" y="4553186"/>
            <a:ext cx="475788" cy="5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9F8B0AC7-A69C-E7A2-309F-C8A89C84DE6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780162"/>
            <a:ext cx="9144000" cy="363338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 dirty="0"/>
              <a:t>Kliknij, aby edytować style wzorca tekstu</a:t>
            </a:r>
          </a:p>
          <a:p>
            <a:pPr lvl="1" rtl="0"/>
            <a:r>
              <a:rPr lang="pl" dirty="0"/>
              <a:t>Drugi poziom</a:t>
            </a:r>
          </a:p>
          <a:p>
            <a:pPr lvl="2" rtl="0"/>
            <a:r>
              <a:rPr lang="pl" dirty="0"/>
              <a:t>Trzeci poziom</a:t>
            </a:r>
          </a:p>
          <a:p>
            <a:pPr lvl="3" rtl="0"/>
            <a:r>
              <a:rPr lang="pl" dirty="0"/>
              <a:t>Czwarty poziom</a:t>
            </a:r>
          </a:p>
          <a:p>
            <a:pPr lvl="4" rtl="0"/>
            <a:r>
              <a:rPr lang="pl" dirty="0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242FB865-9CFC-204E-BBB4-86E2451C52C2}" type="datetime1">
              <a:rPr lang="pl-PL" smtClean="0"/>
              <a:t>07.11.2023</a:t>
            </a:fld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5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b="0" i="0" kern="1200" spc="-38" baseline="0">
          <a:solidFill>
            <a:schemeClr val="tx1">
              <a:lumMod val="75000"/>
              <a:lumOff val="25000"/>
            </a:schemeClr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50520" y="1105210"/>
            <a:ext cx="7543800" cy="2199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solidFill>
                  <a:srgbClr val="2A386C"/>
                </a:solidFill>
              </a:rPr>
              <a:t>Presentation title</a:t>
            </a:r>
            <a:endParaRPr sz="4000" dirty="0">
              <a:solidFill>
                <a:srgbClr val="2A386C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184E130-B996-47BE-8FF3-7D8A031532AB}"/>
              </a:ext>
            </a:extLst>
          </p:cNvPr>
          <p:cNvSpPr txBox="1"/>
          <p:nvPr/>
        </p:nvSpPr>
        <p:spPr>
          <a:xfrm>
            <a:off x="350520" y="363818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38">
                <a:solidFill>
                  <a:srgbClr val="2A386C"/>
                </a:solidFill>
                <a:latin typeface="Lato Light" panose="020F0302020204030203" pitchFamily="34" charset="0"/>
                <a:ea typeface="+mj-ea"/>
                <a:cs typeface="+mj-cs"/>
              </a:rPr>
              <a:t>Author</a:t>
            </a:r>
            <a:r>
              <a:rPr lang="pl-PL">
                <a:latin typeface="Lato Light" panose="020F0302020204030203" pitchFamily="34" charset="0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9365D3B-C482-4B1B-9754-DB9A8E7B7172}"/>
              </a:ext>
            </a:extLst>
          </p:cNvPr>
          <p:cNvSpPr txBox="1"/>
          <p:nvPr/>
        </p:nvSpPr>
        <p:spPr>
          <a:xfrm>
            <a:off x="350520" y="4171621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38">
                <a:solidFill>
                  <a:srgbClr val="2A386C"/>
                </a:solidFill>
                <a:latin typeface="Lato Light" panose="020F0302020204030203" pitchFamily="34" charset="0"/>
                <a:ea typeface="+mj-ea"/>
                <a:cs typeface="+mj-cs"/>
              </a:rPr>
              <a:t>Kalisz, date </a:t>
            </a:r>
            <a:endParaRPr lang="pl-PL">
              <a:latin typeface="Lato Light" panose="020F030202020403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53CA8-AC1D-A847-8FAD-BA94E411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044250"/>
            <a:ext cx="7543800" cy="21995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157843-8A2F-7B4A-AA88-002E9BEC4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AB9DE-506D-47E9-ACF7-1DBF27E7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213797-4B3F-43C4-B92B-C6D872D8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277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Akademi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_Akademia" id="{81F504E0-B3A3-4A23-81BC-39B6C8A906F6}" vid="{5FE8CE0D-6660-455F-A1A9-6ABC38E38BF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Motyw_Akademia</Template>
  <TotalTime>3162</TotalTime>
  <Words>6</Words>
  <Application>Microsoft Office PowerPoint</Application>
  <PresentationFormat>Pokaz na ekranie (16:9)</PresentationFormat>
  <Paragraphs>3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Lato Light</vt:lpstr>
      <vt:lpstr>Calibri</vt:lpstr>
      <vt:lpstr>Arial</vt:lpstr>
      <vt:lpstr>Lato</vt:lpstr>
      <vt:lpstr>Motyw_Akademia</vt:lpstr>
      <vt:lpstr>Presentation title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NAUK SPOŁECZNYCH</dc:title>
  <dc:creator>Małgorzata Spychalska</dc:creator>
  <cp:lastModifiedBy>Dominik Figiel</cp:lastModifiedBy>
  <cp:revision>137</cp:revision>
  <dcterms:modified xsi:type="dcterms:W3CDTF">2023-11-07T10:06:09Z</dcterms:modified>
</cp:coreProperties>
</file>