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58" r:id="rId4"/>
    <p:sldId id="257" r:id="rId5"/>
    <p:sldId id="262" r:id="rId6"/>
    <p:sldId id="260" r:id="rId7"/>
    <p:sldId id="261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Lato Light" panose="020F0502020204030203" pitchFamily="34" charset="0"/>
      <p:regular r:id="rId19"/>
      <p:italic r:id="rId20"/>
    </p:embeddedFont>
  </p:embeddedFont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E59"/>
    <a:srgbClr val="4A66AC"/>
    <a:srgbClr val="2A386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 autoAdjust="0"/>
    <p:restoredTop sz="94694"/>
  </p:normalViewPr>
  <p:slideViewPr>
    <p:cSldViewPr snapToGrid="0">
      <p:cViewPr varScale="1">
        <p:scale>
          <a:sx n="140" d="100"/>
          <a:sy n="140" d="100"/>
        </p:scale>
        <p:origin x="126" y="4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432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33A338B2-DBED-4544-BB3B-4B8AF39799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F967850-444E-0D40-9DA3-54AB2D93B9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47A94-8623-5F4A-9B52-30A2E434B5EC}" type="datetimeFigureOut">
              <a:rPr lang="pl-PL" smtClean="0"/>
              <a:t>07.11.2023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BBD7953-AD9D-7A45-A739-1F807CA5D5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B1B2F21-F924-FC4C-8854-E052CF96FA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D70C6-FE65-DC45-9451-27ABA59BC2C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973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2960" y="1044250"/>
            <a:ext cx="7543800" cy="219958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5400" b="0" i="0" spc="-38" baseline="0">
                <a:solidFill>
                  <a:schemeClr val="tx1">
                    <a:lumMod val="85000"/>
                    <a:lumOff val="15000"/>
                  </a:schemeClr>
                </a:solidFill>
                <a:latin typeface="Lato Light" panose="020F0302020204030203" pitchFamily="34" charset="0"/>
              </a:defRPr>
            </a:lvl1pPr>
          </a:lstStyle>
          <a:p>
            <a:pPr rtl="0"/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5038" y="3483864"/>
            <a:ext cx="7543800" cy="85725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pl-PL" dirty="0"/>
              <a:t>Kliknij, aby edytować styl wzorca podtytułu</a:t>
            </a:r>
            <a:endParaRPr lang="en-US" dirty="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905744" y="3356056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a — symbol zastępczy 3">
            <a:extLst>
              <a:ext uri="{FF2B5EF4-FFF2-40B4-BE49-F238E27FC236}">
                <a16:creationId xmlns:a16="http://schemas.microsoft.com/office/drawing/2014/main" id="{2BC3B0D8-6C36-4210-9945-79989700C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63819" y="4855910"/>
            <a:ext cx="1938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fld id="{BC2472D9-AEA1-BF43-9D5E-28288E394BB3}" type="datetime1">
              <a:rPr lang="pl-PL" smtClean="0"/>
              <a:t>07.11.2023</a:t>
            </a:fld>
            <a:endParaRPr lang="en-US" dirty="0">
              <a:latin typeface="Lato Light" panose="020F0302020204030203" pitchFamily="34" charset="0"/>
            </a:endParaRPr>
          </a:p>
        </p:txBody>
      </p:sp>
      <p:sp>
        <p:nvSpPr>
          <p:cNvPr id="16" name="Numer slajdu — symbol zastępczy 5">
            <a:extLst>
              <a:ext uri="{FF2B5EF4-FFF2-40B4-BE49-F238E27FC236}">
                <a16:creationId xmlns:a16="http://schemas.microsoft.com/office/drawing/2014/main" id="{FA88B8C8-C895-4E23-9215-B36D42BF2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186" y="4855910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 dirty="0">
              <a:latin typeface="Lato Light" panose="020F0302020204030203" pitchFamily="34" charset="0"/>
            </a:endParaRPr>
          </a:p>
        </p:txBody>
      </p:sp>
      <p:pic>
        <p:nvPicPr>
          <p:cNvPr id="5" name="Obraz 4" descr="Obraz zawierający Czcionka, Grafika, projekt graficzny, tekst">
            <a:extLst>
              <a:ext uri="{FF2B5EF4-FFF2-40B4-BE49-F238E27FC236}">
                <a16:creationId xmlns:a16="http://schemas.microsoft.com/office/drawing/2014/main" id="{0C57ACDF-24B5-BAC9-B7EB-A28F08B24E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1638" y="192214"/>
            <a:ext cx="2083419" cy="65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5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3433762"/>
            <a:ext cx="9141619" cy="1709738"/>
          </a:xfrm>
          <a:prstGeom prst="rect">
            <a:avLst/>
          </a:prstGeom>
          <a:solidFill>
            <a:srgbClr val="1D2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433763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3599521"/>
            <a:ext cx="7585234" cy="557762"/>
          </a:xfrm>
        </p:spPr>
        <p:txBody>
          <a:bodyPr tIns="0" bIns="0" rtlCol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22959" y="4286250"/>
            <a:ext cx="7584948" cy="4572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pl-PL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6163819" y="4833608"/>
            <a:ext cx="1938638" cy="273844"/>
          </a:xfrm>
        </p:spPr>
        <p:txBody>
          <a:bodyPr rtlCol="0"/>
          <a:lstStyle>
            <a:lvl1pPr>
              <a:defRPr sz="750" b="0" i="0">
                <a:latin typeface="Lato Light" panose="020F0302020204030203" pitchFamily="34" charset="0"/>
              </a:defRPr>
            </a:lvl1pPr>
          </a:lstStyle>
          <a:p>
            <a:fld id="{C0F39512-E6AD-2642-BF7D-D07EF534DA7B}" type="datetime1">
              <a:rPr lang="pl-PL" smtClean="0"/>
              <a:t>07.11.2023</a:t>
            </a:fld>
            <a:endParaRPr lang="en-US" dirty="0">
              <a:latin typeface="Lato Light" panose="020F0302020204030203" pitchFamily="34" charset="0"/>
            </a:endParaRP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822959" y="4835129"/>
            <a:ext cx="5113697" cy="273844"/>
          </a:xfrm>
          <a:prstGeom prst="rect">
            <a:avLst/>
          </a:prstGeom>
        </p:spPr>
        <p:txBody>
          <a:bodyPr rtlCol="0"/>
          <a:lstStyle>
            <a:lvl1pPr>
              <a:defRPr sz="750" b="0" i="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r>
              <a:rPr lang="pl-PL" dirty="0"/>
              <a:t>Uniwersytet Kaliski</a:t>
            </a:r>
            <a:endParaRPr lang="en-US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8245186" y="4833608"/>
            <a:ext cx="585008" cy="273844"/>
          </a:xfrm>
        </p:spPr>
        <p:txBody>
          <a:bodyPr rtlCol="0"/>
          <a:lstStyle>
            <a:lvl1pPr>
              <a:defRPr sz="750" b="0" i="0"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 dirty="0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3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Data — symbol zastępczy 3">
            <a:extLst>
              <a:ext uri="{FF2B5EF4-FFF2-40B4-BE49-F238E27FC236}">
                <a16:creationId xmlns:a16="http://schemas.microsoft.com/office/drawing/2014/main" id="{9F11E8C0-1322-482B-8889-6FF754809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63819" y="4855910"/>
            <a:ext cx="1938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fld id="{1DBE0107-4D7A-A840-BC86-F2374243A308}" type="datetime1">
              <a:rPr lang="pl-PL" smtClean="0"/>
              <a:t>07.11.2023</a:t>
            </a:fld>
            <a:endParaRPr lang="en-US" dirty="0">
              <a:latin typeface="Lato Light" panose="020F0302020204030203" pitchFamily="34" charset="0"/>
            </a:endParaRPr>
          </a:p>
        </p:txBody>
      </p:sp>
      <p:sp>
        <p:nvSpPr>
          <p:cNvPr id="15" name="Numer slajdu — symbol zastępczy 5">
            <a:extLst>
              <a:ext uri="{FF2B5EF4-FFF2-40B4-BE49-F238E27FC236}">
                <a16:creationId xmlns:a16="http://schemas.microsoft.com/office/drawing/2014/main" id="{423A860C-4362-4200-AE5A-755D6393B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186" y="4855910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 dirty="0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77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 rtlCol="0"/>
          <a:lstStyle/>
          <a:p>
            <a:pPr rtl="0"/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3" name="Data — symbol zastępczy 3">
            <a:extLst>
              <a:ext uri="{FF2B5EF4-FFF2-40B4-BE49-F238E27FC236}">
                <a16:creationId xmlns:a16="http://schemas.microsoft.com/office/drawing/2014/main" id="{B4EFB0FC-0D82-4774-9360-BAA6E8108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63819" y="4855910"/>
            <a:ext cx="1938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fld id="{2B617B24-8FFE-B34E-A577-2755E8EA6185}" type="datetime1">
              <a:rPr lang="pl-PL" smtClean="0"/>
              <a:t>07.11.2023</a:t>
            </a:fld>
            <a:endParaRPr lang="en-US" dirty="0">
              <a:latin typeface="Lato Light" panose="020F0302020204030203" pitchFamily="34" charset="0"/>
            </a:endParaRPr>
          </a:p>
        </p:txBody>
      </p:sp>
      <p:sp>
        <p:nvSpPr>
          <p:cNvPr id="15" name="Numer slajdu — symbol zastępczy 5">
            <a:extLst>
              <a:ext uri="{FF2B5EF4-FFF2-40B4-BE49-F238E27FC236}">
                <a16:creationId xmlns:a16="http://schemas.microsoft.com/office/drawing/2014/main" id="{8B80014D-3F88-4247-A910-27B36F966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186" y="4855910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 dirty="0">
              <a:latin typeface="Lato Light" panose="020F0302020204030203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FF6B9E5-3165-A0F7-0D59-67B66A0DE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0162"/>
            <a:ext cx="9144000" cy="36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55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457093"/>
            <a:ext cx="8520600" cy="31117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52997" y="476323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625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latin typeface="Lato Light" panose="020F0302020204030203" pitchFamily="34" charset="0"/>
              </a:defRPr>
            </a:lvl1pPr>
          </a:lstStyle>
          <a:p>
            <a:pPr rtl="0"/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2pPr>
            <a:lvl3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3pPr>
            <a:lvl4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4pPr>
            <a:lvl5pPr>
              <a:defRPr>
                <a:solidFill>
                  <a:schemeClr val="tx1"/>
                </a:solidFill>
                <a:latin typeface="Lato" panose="020F0502020204030203" pitchFamily="34" charset="0"/>
              </a:defRPr>
            </a:lvl5pPr>
          </a:lstStyle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21" name="Data — symbol zastępczy 3">
            <a:extLst>
              <a:ext uri="{FF2B5EF4-FFF2-40B4-BE49-F238E27FC236}">
                <a16:creationId xmlns:a16="http://schemas.microsoft.com/office/drawing/2014/main" id="{1480AE2D-ED0F-4C20-9335-AD8FBAA11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63819" y="4855910"/>
            <a:ext cx="1938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fld id="{DF89C738-86DD-1240-B8B9-806FDB01DA64}" type="datetime1">
              <a:rPr lang="pl-PL" smtClean="0"/>
              <a:t>07.11.2023</a:t>
            </a:fld>
            <a:endParaRPr lang="en-US" dirty="0">
              <a:latin typeface="Lato Light" panose="020F0302020204030203" pitchFamily="34" charset="0"/>
            </a:endParaRPr>
          </a:p>
        </p:txBody>
      </p:sp>
      <p:sp>
        <p:nvSpPr>
          <p:cNvPr id="23" name="Numer slajdu — symbol zastępczy 5">
            <a:extLst>
              <a:ext uri="{FF2B5EF4-FFF2-40B4-BE49-F238E27FC236}">
                <a16:creationId xmlns:a16="http://schemas.microsoft.com/office/drawing/2014/main" id="{DB1A18D0-C3CA-4E34-BF51-1348061B0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186" y="4855910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 dirty="0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5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54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22960" y="3497580"/>
            <a:ext cx="7543800" cy="85725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1"/>
                </a:solidFill>
                <a:latin typeface="Lato" panose="020F0502020204030203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dirty="0"/>
              <a:t>Kliknij, aby edytować style wzorca tekstu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905744" y="3363849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a — symbol zastępczy 3">
            <a:extLst>
              <a:ext uri="{FF2B5EF4-FFF2-40B4-BE49-F238E27FC236}">
                <a16:creationId xmlns:a16="http://schemas.microsoft.com/office/drawing/2014/main" id="{04EBBD74-322F-4B0E-8FED-92D0E6837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63819" y="4855910"/>
            <a:ext cx="1938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fld id="{BB611A1A-574A-4341-A61F-39407480A57F}" type="datetime1">
              <a:rPr lang="pl-PL" smtClean="0"/>
              <a:t>07.11.2023</a:t>
            </a:fld>
            <a:endParaRPr lang="en-US" dirty="0">
              <a:latin typeface="Lato Light" panose="020F0302020204030203" pitchFamily="34" charset="0"/>
            </a:endParaRPr>
          </a:p>
        </p:txBody>
      </p:sp>
      <p:sp>
        <p:nvSpPr>
          <p:cNvPr id="16" name="Numer slajdu — symbol zastępczy 5">
            <a:extLst>
              <a:ext uri="{FF2B5EF4-FFF2-40B4-BE49-F238E27FC236}">
                <a16:creationId xmlns:a16="http://schemas.microsoft.com/office/drawing/2014/main" id="{5B2ABCA8-8DE7-4DDB-9AB0-8C275DF9D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186" y="4855910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 dirty="0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43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 rtlCol="0"/>
          <a:lstStyle/>
          <a:p>
            <a:pPr rtl="0"/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822960" y="1590675"/>
            <a:ext cx="3479802" cy="2811145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4886958" y="1590675"/>
            <a:ext cx="3479802" cy="281114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14" name="Data — symbol zastępczy 3">
            <a:extLst>
              <a:ext uri="{FF2B5EF4-FFF2-40B4-BE49-F238E27FC236}">
                <a16:creationId xmlns:a16="http://schemas.microsoft.com/office/drawing/2014/main" id="{F5A28D3F-98F6-46CE-8092-16A15AFE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3819" y="4855910"/>
            <a:ext cx="1938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fld id="{BD457C1E-C4D4-C249-BF67-94C70D8137D4}" type="datetime1">
              <a:rPr lang="pl-PL" smtClean="0"/>
              <a:t>07.11.2023</a:t>
            </a:fld>
            <a:endParaRPr lang="en-US" dirty="0">
              <a:latin typeface="Lato Light" panose="020F0302020204030203" pitchFamily="34" charset="0"/>
            </a:endParaRPr>
          </a:p>
        </p:txBody>
      </p:sp>
      <p:sp>
        <p:nvSpPr>
          <p:cNvPr id="16" name="Numer slajdu — symbol zastępczy 5">
            <a:extLst>
              <a:ext uri="{FF2B5EF4-FFF2-40B4-BE49-F238E27FC236}">
                <a16:creationId xmlns:a16="http://schemas.microsoft.com/office/drawing/2014/main" id="{43394428-3263-46DA-A53C-9175EDC9D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186" y="4855910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 dirty="0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65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 rtlCol="0"/>
          <a:lstStyle/>
          <a:p>
            <a:pPr rtl="0"/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22960" y="1543050"/>
            <a:ext cx="3479802" cy="55221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l-PL" dirty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822960" y="2218706"/>
            <a:ext cx="3479802" cy="218311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4886958" y="1543050"/>
            <a:ext cx="3479802" cy="55221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l-PL" dirty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4886958" y="2218705"/>
            <a:ext cx="3479802" cy="2183116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en-US" dirty="0"/>
          </a:p>
        </p:txBody>
      </p:sp>
      <p:sp>
        <p:nvSpPr>
          <p:cNvPr id="16" name="Data — symbol zastępczy 3">
            <a:extLst>
              <a:ext uri="{FF2B5EF4-FFF2-40B4-BE49-F238E27FC236}">
                <a16:creationId xmlns:a16="http://schemas.microsoft.com/office/drawing/2014/main" id="{6B8697C6-693E-4ED4-A082-5679963866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3819" y="4855910"/>
            <a:ext cx="1938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fld id="{5628E323-8CFC-3946-9BA5-77701F3275B2}" type="datetime1">
              <a:rPr lang="pl-PL" smtClean="0"/>
              <a:t>07.11.2023</a:t>
            </a:fld>
            <a:endParaRPr lang="en-US" dirty="0">
              <a:latin typeface="Lato Light" panose="020F0302020204030203" pitchFamily="34" charset="0"/>
            </a:endParaRPr>
          </a:p>
        </p:txBody>
      </p:sp>
      <p:sp>
        <p:nvSpPr>
          <p:cNvPr id="18" name="Numer slajdu — symbol zastępczy 5">
            <a:extLst>
              <a:ext uri="{FF2B5EF4-FFF2-40B4-BE49-F238E27FC236}">
                <a16:creationId xmlns:a16="http://schemas.microsoft.com/office/drawing/2014/main" id="{CB0743E5-0072-49DE-96FB-A898CB265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5186" y="4855910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 dirty="0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4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12" name="Data — symbol zastępczy 3">
            <a:extLst>
              <a:ext uri="{FF2B5EF4-FFF2-40B4-BE49-F238E27FC236}">
                <a16:creationId xmlns:a16="http://schemas.microsoft.com/office/drawing/2014/main" id="{6713D26C-E9D0-49F1-876E-5504F8845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63819" y="4855910"/>
            <a:ext cx="1938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fld id="{7A3C093A-656E-FF47-B6B8-1AE2F40918CE}" type="datetime1">
              <a:rPr lang="pl-PL" smtClean="0"/>
              <a:t>07.11.2023</a:t>
            </a:fld>
            <a:endParaRPr lang="en-US" dirty="0">
              <a:latin typeface="Lato Light" panose="020F0302020204030203" pitchFamily="34" charset="0"/>
            </a:endParaRPr>
          </a:p>
        </p:txBody>
      </p:sp>
      <p:sp>
        <p:nvSpPr>
          <p:cNvPr id="14" name="Numer slajdu — symbol zastępczy 5">
            <a:extLst>
              <a:ext uri="{FF2B5EF4-FFF2-40B4-BE49-F238E27FC236}">
                <a16:creationId xmlns:a16="http://schemas.microsoft.com/office/drawing/2014/main" id="{BF444608-15EA-4419-9C07-6CC671A34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186" y="4855910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 dirty="0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a — symbol zastępczy 3">
            <a:extLst>
              <a:ext uri="{FF2B5EF4-FFF2-40B4-BE49-F238E27FC236}">
                <a16:creationId xmlns:a16="http://schemas.microsoft.com/office/drawing/2014/main" id="{3FC6C82A-D937-4E7F-B98B-1241607D1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63819" y="4855910"/>
            <a:ext cx="1938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fld id="{B40FC424-1DE9-CE44-A4A5-5AFF65B80684}" type="datetime1">
              <a:rPr lang="pl-PL" smtClean="0"/>
              <a:t>07.11.2023</a:t>
            </a:fld>
            <a:endParaRPr lang="en-US" dirty="0">
              <a:latin typeface="Lato Light" panose="020F0302020204030203" pitchFamily="34" charset="0"/>
            </a:endParaRPr>
          </a:p>
        </p:txBody>
      </p:sp>
      <p:sp>
        <p:nvSpPr>
          <p:cNvPr id="11" name="Numer slajdu — symbol zastępczy 5">
            <a:extLst>
              <a:ext uri="{FF2B5EF4-FFF2-40B4-BE49-F238E27FC236}">
                <a16:creationId xmlns:a16="http://schemas.microsoft.com/office/drawing/2014/main" id="{5668E198-6C85-4014-9AE9-2887E580B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186" y="4855910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 dirty="0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2251C0-4E01-4091-B12E-AFADA6032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D73DF06-63D1-47E1-9562-349ED05A7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D40E-5B15-264C-9E61-A87A763C65A4}" type="datetime1">
              <a:rPr lang="pl-PL" smtClean="0"/>
              <a:t>07.11.2023</a:t>
            </a:fld>
            <a:endParaRPr lang="en-US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49AE22C-1809-4172-92EF-ADC5EEA3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mtClean="0"/>
              <a:t>‹#›</a:t>
            </a:fld>
            <a:endParaRPr lang="pl" dirty="0"/>
          </a:p>
        </p:txBody>
      </p:sp>
      <p:sp>
        <p:nvSpPr>
          <p:cNvPr id="7" name="Symbol zastępczy tabeli 6">
            <a:extLst>
              <a:ext uri="{FF2B5EF4-FFF2-40B4-BE49-F238E27FC236}">
                <a16:creationId xmlns:a16="http://schemas.microsoft.com/office/drawing/2014/main" id="{3471AD02-9D87-4450-BA1A-41734710AB12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420653" y="1783469"/>
            <a:ext cx="6348413" cy="2591991"/>
          </a:xfrm>
        </p:spPr>
        <p:txBody>
          <a:bodyPr/>
          <a:lstStyle/>
          <a:p>
            <a:r>
              <a:rPr lang="pl-PL" dirty="0"/>
              <a:t>Kliknij ikonę, aby dodać tabelę</a:t>
            </a:r>
          </a:p>
        </p:txBody>
      </p:sp>
    </p:spTree>
    <p:extLst>
      <p:ext uri="{BB962C8B-B14F-4D97-AF65-F5344CB8AC3E}">
        <p14:creationId xmlns:p14="http://schemas.microsoft.com/office/powerpoint/2010/main" val="293407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2" y="0"/>
            <a:ext cx="3490722" cy="5143500"/>
          </a:xfrm>
          <a:prstGeom prst="rect">
            <a:avLst/>
          </a:prstGeom>
          <a:solidFill>
            <a:srgbClr val="1D2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1870" y="589788"/>
            <a:ext cx="2638175" cy="1570481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27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094238" y="609600"/>
            <a:ext cx="4446258" cy="3971068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551869" y="2282288"/>
            <a:ext cx="2638175" cy="2298379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pl-PL" dirty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551868" y="4827456"/>
            <a:ext cx="2638176" cy="273844"/>
          </a:xfrm>
        </p:spPr>
        <p:txBody>
          <a:bodyPr rtlCol="0"/>
          <a:lstStyle>
            <a:lvl1pPr algn="l">
              <a:defRPr sz="750" b="0" i="0">
                <a:latin typeface="Lato Light" panose="020F0302020204030203" pitchFamily="34" charset="0"/>
              </a:defRPr>
            </a:lvl1pPr>
          </a:lstStyle>
          <a:p>
            <a:fld id="{A9CB6642-1BE1-BD4C-9469-40F1E752B01A}" type="datetime1">
              <a:rPr lang="pl-PL" smtClean="0"/>
              <a:t>07.11.2023</a:t>
            </a:fld>
            <a:endParaRPr lang="en-US" dirty="0">
              <a:latin typeface="Lato Light" panose="020F0302020204030203" pitchFamily="34" charset="0"/>
            </a:endParaRP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4094238" y="4827456"/>
            <a:ext cx="4000514" cy="273844"/>
          </a:xfrm>
          <a:prstGeom prst="rect">
            <a:avLst/>
          </a:prstGeom>
        </p:spPr>
        <p:txBody>
          <a:bodyPr rtlCol="0"/>
          <a:lstStyle>
            <a:lvl1pPr algn="l">
              <a:defRPr sz="750" b="0" i="0">
                <a:solidFill>
                  <a:schemeClr val="tx2"/>
                </a:solidFill>
                <a:latin typeface="Lato Light" panose="020F0302020204030203" pitchFamily="34" charset="0"/>
              </a:defRPr>
            </a:lvl1pPr>
          </a:lstStyle>
          <a:p>
            <a:r>
              <a:rPr lang="en-US" dirty="0"/>
              <a:t>Akademia kaliska</a:t>
            </a:r>
            <a:endParaRPr lang="en-US" dirty="0">
              <a:latin typeface="Lato Light" panose="020F0302020204030203" pitchFamily="34" charset="0"/>
            </a:endParaRP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8245186" y="4833608"/>
            <a:ext cx="585008" cy="273844"/>
          </a:xfrm>
        </p:spPr>
        <p:txBody>
          <a:bodyPr rtlCol="0"/>
          <a:lstStyle>
            <a:lvl1pPr>
              <a:defRPr sz="750" b="0" i="0">
                <a:solidFill>
                  <a:schemeClr val="tx2"/>
                </a:solidFill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 dirty="0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6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8D3F09D5-FEAB-C745-A601-D721DDDDB1E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4779309"/>
            <a:ext cx="9144000" cy="363338"/>
          </a:xfrm>
          <a:prstGeom prst="rect">
            <a:avLst/>
          </a:prstGeom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 dirty="0"/>
              <a:t>Kliknij, aby edytować styl wzorca tytułu</a:t>
            </a:r>
            <a:endParaRPr lang="en-US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22960" y="1581151"/>
            <a:ext cx="7543800" cy="282066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l" dirty="0"/>
              <a:t>Kliknij, aby edytować style wzorca tekstu</a:t>
            </a:r>
          </a:p>
          <a:p>
            <a:pPr lvl="1" rtl="0"/>
            <a:r>
              <a:rPr lang="pl" dirty="0"/>
              <a:t>Drugi poziom</a:t>
            </a:r>
          </a:p>
          <a:p>
            <a:pPr lvl="2" rtl="0"/>
            <a:r>
              <a:rPr lang="pl" dirty="0"/>
              <a:t>Trzeci poziom</a:t>
            </a:r>
          </a:p>
          <a:p>
            <a:pPr lvl="3" rtl="0"/>
            <a:r>
              <a:rPr lang="pl" dirty="0"/>
              <a:t>Czwarty poziom</a:t>
            </a:r>
          </a:p>
          <a:p>
            <a:pPr lvl="4" rtl="0"/>
            <a:r>
              <a:rPr lang="pl" dirty="0"/>
              <a:t>Piąty poziom</a:t>
            </a:r>
            <a:endParaRPr lang="en-US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6163819" y="4855910"/>
            <a:ext cx="1938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fld id="{242FB865-9CFC-204E-BBB4-86E2451C52C2}" type="datetime1">
              <a:rPr lang="pl-PL" smtClean="0"/>
              <a:t>07.11.2023</a:t>
            </a:fld>
            <a:endParaRPr lang="en-US" dirty="0">
              <a:latin typeface="Lato Light" panose="020F0302020204030203" pitchFamily="34" charset="0"/>
            </a:endParaRP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245186" y="4855910"/>
            <a:ext cx="58500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rgbClr val="FFFFFF"/>
                </a:solidFill>
                <a:latin typeface="Lato Light" panose="020F0302020204030203" pitchFamily="34" charset="0"/>
              </a:defRPr>
            </a:lvl1pPr>
          </a:lstStyle>
          <a:p>
            <a:pPr algn="r"/>
            <a:fld id="{00000000-1234-1234-1234-123412341234}" type="slidenum">
              <a:rPr lang="pl" smtClean="0"/>
              <a:pPr algn="r"/>
              <a:t>‹#›</a:t>
            </a:fld>
            <a:endParaRPr lang="pl" dirty="0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5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25" b="0" i="0" kern="1200" spc="-38" baseline="0">
          <a:solidFill>
            <a:schemeClr val="tx1">
              <a:lumMod val="75000"/>
              <a:lumOff val="25000"/>
            </a:schemeClr>
          </a:solidFill>
          <a:latin typeface="Lato Light" panose="020F0302020204030203" pitchFamily="34" charset="0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11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425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275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0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350520" y="1105210"/>
            <a:ext cx="7543800" cy="21995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dirty="0">
                <a:solidFill>
                  <a:srgbClr val="2A386C"/>
                </a:solidFill>
              </a:rPr>
              <a:t>Tytuł prezentacji</a:t>
            </a:r>
            <a:endParaRPr sz="4000" dirty="0">
              <a:solidFill>
                <a:srgbClr val="2A386C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184E130-B996-47BE-8FF3-7D8A031532AB}"/>
              </a:ext>
            </a:extLst>
          </p:cNvPr>
          <p:cNvSpPr txBox="1"/>
          <p:nvPr/>
        </p:nvSpPr>
        <p:spPr>
          <a:xfrm>
            <a:off x="350520" y="3638180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spc="-38" dirty="0">
                <a:solidFill>
                  <a:srgbClr val="2A386C"/>
                </a:solidFill>
                <a:latin typeface="Lato Light" panose="020F0302020204030203" pitchFamily="34" charset="0"/>
                <a:ea typeface="+mj-ea"/>
                <a:cs typeface="+mj-cs"/>
              </a:rPr>
              <a:t>Autor</a:t>
            </a:r>
            <a:r>
              <a:rPr lang="pl-PL" dirty="0">
                <a:latin typeface="Lato Light" panose="020F0302020204030203" pitchFamily="34" charset="0"/>
              </a:rPr>
              <a:t>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9365D3B-C482-4B1B-9754-DB9A8E7B7172}"/>
              </a:ext>
            </a:extLst>
          </p:cNvPr>
          <p:cNvSpPr txBox="1"/>
          <p:nvPr/>
        </p:nvSpPr>
        <p:spPr>
          <a:xfrm>
            <a:off x="350520" y="4171621"/>
            <a:ext cx="75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spc="-38" dirty="0">
                <a:solidFill>
                  <a:srgbClr val="2A386C"/>
                </a:solidFill>
                <a:latin typeface="Lato Light" panose="020F0302020204030203" pitchFamily="34" charset="0"/>
                <a:ea typeface="+mj-ea"/>
                <a:cs typeface="+mj-cs"/>
              </a:rPr>
              <a:t>Kalisz, data</a:t>
            </a:r>
            <a:endParaRPr lang="pl-PL" dirty="0">
              <a:latin typeface="Lato Light" panose="020F030202020403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853CA8-AC1D-A847-8FAD-BA94E41100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157843-8A2F-7B4A-AA88-002E9BEC43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571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5DFE92-A88A-40EC-A4E7-5BF49028D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prezentacji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719B77-E020-46F3-9038-FA7008617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98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D09D2D-5323-4E20-8A41-AFA1B4407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Wstęp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629E5A-B11A-4522-A054-3233AFC87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5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1AB9DE-506D-47E9-ACF7-1DBF27E7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213797-4B3F-43C4-B92B-C6D872D82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2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B645F5-8D34-43C5-900E-3B0B5282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Zakończenie i wnioski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3E2984-5F6C-4561-B600-0C2DF94BA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6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E06280-DC6C-487E-89BB-6FEFC6FE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F403E5-1AEC-4D58-A947-5483F8B94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431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_Akademia">
  <a:themeElements>
    <a:clrScheme name="Ciepły niebiesk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_Akademia" id="{81F504E0-B3A3-4A23-81BC-39B6C8A906F6}" vid="{5FE8CE0D-6660-455F-A1A9-6ABC38E38BFC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Motyw_Akademia</Template>
  <TotalTime>3133</TotalTime>
  <Words>13</Words>
  <Application>Microsoft Office PowerPoint</Application>
  <PresentationFormat>Pokaz na ekranie (16:9)</PresentationFormat>
  <Paragraphs>7</Paragraphs>
  <Slides>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Lato Light</vt:lpstr>
      <vt:lpstr>Calibri</vt:lpstr>
      <vt:lpstr>Arial</vt:lpstr>
      <vt:lpstr>Lato</vt:lpstr>
      <vt:lpstr>Motyw_Akademia</vt:lpstr>
      <vt:lpstr>Tytuł prezentacji</vt:lpstr>
      <vt:lpstr>Prezentacja programu PowerPoint</vt:lpstr>
      <vt:lpstr>Plan prezentacji</vt:lpstr>
      <vt:lpstr>Wstęp</vt:lpstr>
      <vt:lpstr>Prezentacja programu PowerPoint</vt:lpstr>
      <vt:lpstr>Zakończenie i wnioski 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WYDZIAŁ NAUK SPOŁECZNYCH</dc:title>
  <dc:creator>Małgorzata Spychalska</dc:creator>
  <cp:lastModifiedBy>Dominik Figiel</cp:lastModifiedBy>
  <cp:revision>125</cp:revision>
  <dcterms:modified xsi:type="dcterms:W3CDTF">2023-11-07T10:12:54Z</dcterms:modified>
</cp:coreProperties>
</file>