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35999725" cx="25199975"/>
  <p:notesSz cx="6858000" cy="9144000"/>
  <p:embeddedFontLst>
    <p:embeddedFont>
      <p:font typeface="Lato"/>
      <p:regular r:id="rId6"/>
      <p:bold r:id="rId7"/>
      <p:italic r:id="rId8"/>
      <p:boldItalic r:id="rId9"/>
    </p:embeddedFont>
    <p:embeddedFont>
      <p:font typeface="Lato Black"/>
      <p:bold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hcyEmQeDlnP5afymgntrULM8tl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LatoBlack-boldItalic.fntdata"/><Relationship Id="rId10" Type="http://schemas.openxmlformats.org/officeDocument/2006/relationships/font" Target="fonts/LatoBlack-bold.fntdata"/><Relationship Id="rId12" Type="http://customschemas.google.com/relationships/presentationmetadata" Target="metadata"/><Relationship Id="rId9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font" Target="fonts/Lato-regular.fntdata"/><Relationship Id="rId7" Type="http://schemas.openxmlformats.org/officeDocument/2006/relationships/font" Target="fonts/Lato-bold.fntdata"/><Relationship Id="rId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fdf1dd4cd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2cfdf1dd4cd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889998" y="5891626"/>
            <a:ext cx="21419979" cy="125332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35"/>
              <a:buFont typeface="Calibri"/>
              <a:buNone/>
              <a:defRPr sz="1653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3149997" y="18908198"/>
            <a:ext cx="18899981" cy="869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/>
            </a:lvl1pPr>
            <a:lvl2pPr lvl="1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/>
            </a:lvl2pPr>
            <a:lvl3pPr lvl="2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/>
            </a:lvl3pPr>
            <a:lvl4pPr lvl="3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4pPr>
            <a:lvl5pPr lvl="4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5pPr>
            <a:lvl6pPr lvl="5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6pPr>
            <a:lvl7pPr lvl="6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7pPr>
            <a:lvl8pPr lvl="7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8pPr>
            <a:lvl9pPr lvl="8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1179237" y="10136527"/>
            <a:ext cx="22841503" cy="217349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5496548" y="14453838"/>
            <a:ext cx="30508114" cy="54337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-5528440" y="9177593"/>
            <a:ext cx="30508114" cy="15986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1719375" y="8974945"/>
            <a:ext cx="21734978" cy="14974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35"/>
              <a:buFont typeface="Calibri"/>
              <a:buNone/>
              <a:defRPr sz="1653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1719375" y="24091502"/>
            <a:ext cx="21734978" cy="7874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961"/>
              <a:buNone/>
              <a:defRPr sz="4961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1732498" y="9583264"/>
            <a:ext cx="10709989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12757488" y="9583264"/>
            <a:ext cx="10709989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1735781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1735783" y="8824938"/>
            <a:ext cx="10660769" cy="4324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b="1" sz="6614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b="1" sz="5512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b="1" sz="4961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1735783" y="13149904"/>
            <a:ext cx="10660769" cy="1934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12757489" y="8824938"/>
            <a:ext cx="10713272" cy="4324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b="1" sz="6614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b="1" sz="5512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b="1" sz="4961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12757489" y="13149904"/>
            <a:ext cx="10713272" cy="1934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Calibri"/>
              <a:buNone/>
              <a:defRPr sz="881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88606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1pPr>
            <a:lvl2pPr indent="-718629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7717"/>
              <a:buChar char="•"/>
              <a:defRPr sz="7717"/>
            </a:lvl2pPr>
            <a:lvl3pPr indent="-648589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6614"/>
              <a:buChar char="•"/>
              <a:defRPr sz="6614"/>
            </a:lvl3pPr>
            <a:lvl4pPr indent="-578612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4pPr>
            <a:lvl5pPr indent="-578612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5pPr>
            <a:lvl6pPr indent="-578612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6pPr>
            <a:lvl7pPr indent="-578612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7pPr>
            <a:lvl8pPr indent="-578612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8pPr>
            <a:lvl9pPr indent="-578612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858"/>
              <a:buNone/>
              <a:defRPr sz="3858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Calibri"/>
              <a:buNone/>
              <a:defRPr sz="881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858"/>
              <a:buNone/>
              <a:defRPr sz="3858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126"/>
              <a:buFont typeface="Calibri"/>
              <a:buNone/>
              <a:defRPr b="0" i="0" sz="1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18629" lvl="0" marL="457200" marR="0" rtl="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7717"/>
              <a:buFont typeface="Arial"/>
              <a:buChar char="•"/>
              <a:defRPr b="0" i="0" sz="77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48589" lvl="1" marL="9144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6614"/>
              <a:buFont typeface="Arial"/>
              <a:buChar char="•"/>
              <a:defRPr b="0" i="0" sz="66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78612" lvl="2" marL="13716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Font typeface="Arial"/>
              <a:buChar char="•"/>
              <a:defRPr b="0" i="0" sz="55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43623" lvl="3" marL="18288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43623" lvl="4" marL="22860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543623" lvl="5" marL="27432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43623" lvl="6" marL="32004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43623" lvl="7" marL="36576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43623" lvl="8" marL="41148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7"/>
              <a:buFont typeface="Arial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fdf1dd4cd_0_85"/>
          <p:cNvSpPr txBox="1"/>
          <p:nvPr/>
        </p:nvSpPr>
        <p:spPr>
          <a:xfrm>
            <a:off x="8085651" y="1743950"/>
            <a:ext cx="17114400" cy="18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800"/>
              <a:buFont typeface="Arial"/>
              <a:buNone/>
            </a:pPr>
            <a:r>
              <a:rPr lang="pl-PL" sz="980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Title of poster</a:t>
            </a:r>
            <a:endParaRPr b="0" i="0" sz="1400" u="none" cap="none" strike="noStrike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5" name="Google Shape;85;g2cfdf1dd4cd_0_85"/>
          <p:cNvSpPr txBox="1"/>
          <p:nvPr/>
        </p:nvSpPr>
        <p:spPr>
          <a:xfrm>
            <a:off x="8085651" y="3646163"/>
            <a:ext cx="17114400" cy="158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0"/>
              <a:buFont typeface="Arial"/>
              <a:buNone/>
            </a:pPr>
            <a:r>
              <a:rPr b="1" lang="pl-PL" sz="68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Autor | Autors</a:t>
            </a:r>
            <a:endParaRPr b="1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g2cfdf1dd4cd_0_85"/>
          <p:cNvSpPr txBox="1"/>
          <p:nvPr/>
        </p:nvSpPr>
        <p:spPr>
          <a:xfrm>
            <a:off x="8085650" y="5332375"/>
            <a:ext cx="17114400" cy="158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pl-PL" sz="60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Affiliations</a:t>
            </a:r>
            <a:endParaRPr b="1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7" name="Google Shape;87;g2cfdf1dd4cd_0_85"/>
          <p:cNvSpPr txBox="1"/>
          <p:nvPr/>
        </p:nvSpPr>
        <p:spPr>
          <a:xfrm>
            <a:off x="8085651" y="83750"/>
            <a:ext cx="17114400" cy="158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0"/>
              <a:buFont typeface="Arial"/>
              <a:buNone/>
            </a:pPr>
            <a:r>
              <a:rPr lang="pl-PL" sz="68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Name of the Conference</a:t>
            </a:r>
            <a:endParaRPr b="0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g2cfdf1dd4cd_0_85"/>
          <p:cNvSpPr txBox="1"/>
          <p:nvPr/>
        </p:nvSpPr>
        <p:spPr>
          <a:xfrm>
            <a:off x="2247900" y="9019075"/>
            <a:ext cx="8039100" cy="7239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ABSTRACT</a:t>
            </a:r>
            <a:endParaRPr sz="3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9" name="Google Shape;89;g2cfdf1dd4cd_0_85"/>
          <p:cNvSpPr txBox="1"/>
          <p:nvPr/>
        </p:nvSpPr>
        <p:spPr>
          <a:xfrm>
            <a:off x="14880550" y="9019075"/>
            <a:ext cx="8039100" cy="7239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CONCLUSIONS</a:t>
            </a:r>
            <a:endParaRPr sz="3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0" name="Google Shape;90;g2cfdf1dd4cd_0_85"/>
          <p:cNvSpPr txBox="1"/>
          <p:nvPr/>
        </p:nvSpPr>
        <p:spPr>
          <a:xfrm>
            <a:off x="2247875" y="22225800"/>
            <a:ext cx="8039100" cy="7239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OBJECTIVES</a:t>
            </a:r>
            <a:endParaRPr sz="3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1" name="Google Shape;91;g2cfdf1dd4cd_0_85"/>
          <p:cNvSpPr txBox="1"/>
          <p:nvPr/>
        </p:nvSpPr>
        <p:spPr>
          <a:xfrm>
            <a:off x="14880550" y="22210650"/>
            <a:ext cx="8039100" cy="7542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REFERENCES</a:t>
            </a:r>
            <a:endParaRPr sz="3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2" name="Google Shape;92;g2cfdf1dd4cd_0_85"/>
          <p:cNvSpPr txBox="1"/>
          <p:nvPr/>
        </p:nvSpPr>
        <p:spPr>
          <a:xfrm>
            <a:off x="783551" y="9816243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Text</a:t>
            </a:r>
            <a:endParaRPr b="0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g2cfdf1dd4cd_0_85"/>
          <p:cNvSpPr txBox="1"/>
          <p:nvPr/>
        </p:nvSpPr>
        <p:spPr>
          <a:xfrm>
            <a:off x="13256424" y="9816243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Text</a:t>
            </a:r>
            <a:endParaRPr b="0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g2cfdf1dd4cd_0_85"/>
          <p:cNvSpPr txBox="1"/>
          <p:nvPr/>
        </p:nvSpPr>
        <p:spPr>
          <a:xfrm>
            <a:off x="783551" y="23068340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Text</a:t>
            </a:r>
            <a:endParaRPr b="0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g2cfdf1dd4cd_0_85"/>
          <p:cNvSpPr txBox="1"/>
          <p:nvPr/>
        </p:nvSpPr>
        <p:spPr>
          <a:xfrm>
            <a:off x="13256424" y="23068340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Text</a:t>
            </a:r>
            <a:endParaRPr b="0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96;g2cfdf1dd4cd_0_85"/>
          <p:cNvSpPr txBox="1"/>
          <p:nvPr/>
        </p:nvSpPr>
        <p:spPr>
          <a:xfrm>
            <a:off x="14879050" y="31673250"/>
            <a:ext cx="8039100" cy="7542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</a:t>
            </a:r>
            <a:r>
              <a:rPr b="0" i="0" lang="pl-PL" sz="3000" u="none" cap="none" strike="noStrik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ONTA</a:t>
            </a:r>
            <a:r>
              <a:rPr lang="pl-PL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</a:t>
            </a:r>
            <a:r>
              <a:rPr b="0" i="0" lang="pl-PL" sz="3000" u="none" cap="none" strike="noStrik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</a:t>
            </a:r>
            <a:endParaRPr b="0" i="0" sz="30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7" name="Google Shape;97;g2cfdf1dd4cd_0_85"/>
          <p:cNvSpPr txBox="1"/>
          <p:nvPr/>
        </p:nvSpPr>
        <p:spPr>
          <a:xfrm>
            <a:off x="783551" y="32465259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Text</a:t>
            </a:r>
            <a:endParaRPr b="0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g2cfdf1dd4cd_0_85"/>
          <p:cNvSpPr txBox="1"/>
          <p:nvPr/>
        </p:nvSpPr>
        <p:spPr>
          <a:xfrm>
            <a:off x="13256424" y="32465259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Text</a:t>
            </a:r>
            <a:endParaRPr b="0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9" name="Google Shape;99;g2cfdf1dd4cd_0_85"/>
          <p:cNvSpPr/>
          <p:nvPr/>
        </p:nvSpPr>
        <p:spPr>
          <a:xfrm>
            <a:off x="-1575" y="34420400"/>
            <a:ext cx="25203300" cy="1584000"/>
          </a:xfrm>
          <a:prstGeom prst="rect">
            <a:avLst/>
          </a:prstGeom>
          <a:solidFill>
            <a:srgbClr val="1D2E59"/>
          </a:solidFill>
          <a:ln cap="flat" cmpd="sng" w="12700">
            <a:solidFill>
              <a:srgbClr val="1F2F5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cfdf1dd4cd_0_85"/>
          <p:cNvSpPr txBox="1"/>
          <p:nvPr/>
        </p:nvSpPr>
        <p:spPr>
          <a:xfrm>
            <a:off x="2247875" y="31688400"/>
            <a:ext cx="8039100" cy="7239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l-PL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ACKNOWLEDGEMENT</a:t>
            </a:r>
            <a:r>
              <a:rPr lang="pl-PL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</a:t>
            </a:r>
            <a:endParaRPr b="0" i="0" sz="30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01" name="Google Shape;101;g2cfdf1dd4cd_0_85"/>
          <p:cNvSpPr/>
          <p:nvPr/>
        </p:nvSpPr>
        <p:spPr>
          <a:xfrm>
            <a:off x="0" y="0"/>
            <a:ext cx="7656600" cy="6916500"/>
          </a:xfrm>
          <a:prstGeom prst="rect">
            <a:avLst/>
          </a:prstGeom>
          <a:solidFill>
            <a:srgbClr val="1D2E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2" name="Google Shape;102;g2cfdf1dd4cd_0_85"/>
          <p:cNvGrpSpPr/>
          <p:nvPr/>
        </p:nvGrpSpPr>
        <p:grpSpPr>
          <a:xfrm>
            <a:off x="5140180" y="35186543"/>
            <a:ext cx="19439373" cy="58001"/>
            <a:chOff x="4587332" y="35184500"/>
            <a:chExt cx="20614393" cy="27900"/>
          </a:xfrm>
        </p:grpSpPr>
        <p:cxnSp>
          <p:nvCxnSpPr>
            <p:cNvPr id="103" name="Google Shape;103;g2cfdf1dd4cd_0_85"/>
            <p:cNvCxnSpPr/>
            <p:nvPr/>
          </p:nvCxnSpPr>
          <p:spPr>
            <a:xfrm>
              <a:off x="4587332" y="35193277"/>
              <a:ext cx="693000" cy="0"/>
            </a:xfrm>
            <a:prstGeom prst="straightConnector1">
              <a:avLst/>
            </a:prstGeom>
            <a:noFill/>
            <a:ln cap="flat" cmpd="sng" w="38100">
              <a:solidFill>
                <a:srgbClr val="EEEEE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4" name="Google Shape;104;g2cfdf1dd4cd_0_85"/>
            <p:cNvCxnSpPr/>
            <p:nvPr/>
          </p:nvCxnSpPr>
          <p:spPr>
            <a:xfrm>
              <a:off x="5686846" y="35193277"/>
              <a:ext cx="693000" cy="0"/>
            </a:xfrm>
            <a:prstGeom prst="straightConnector1">
              <a:avLst/>
            </a:prstGeom>
            <a:noFill/>
            <a:ln cap="flat" cmpd="sng" w="38100">
              <a:solidFill>
                <a:srgbClr val="EEEEE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5" name="Google Shape;105;g2cfdf1dd4cd_0_85"/>
            <p:cNvCxnSpPr/>
            <p:nvPr/>
          </p:nvCxnSpPr>
          <p:spPr>
            <a:xfrm>
              <a:off x="6836625" y="35184500"/>
              <a:ext cx="18365100" cy="27900"/>
            </a:xfrm>
            <a:prstGeom prst="straightConnector1">
              <a:avLst/>
            </a:prstGeom>
            <a:noFill/>
            <a:ln cap="flat" cmpd="sng" w="38100">
              <a:solidFill>
                <a:srgbClr val="EEEEEE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pic>
        <p:nvPicPr>
          <p:cNvPr id="106" name="Google Shape;106;g2cfdf1dd4cd_0_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238" y="34654287"/>
            <a:ext cx="4811425" cy="111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cfdf1dd4cd_0_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250" y="2090225"/>
            <a:ext cx="6799100" cy="258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2024-02-27T12:10:32Z</dcterms:created>
  <dc:creator>Izabela Rącka</dc:creator>
</cp:coreProperties>
</file>