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5999725" cx="25199975"/>
  <p:notesSz cx="6858000" cy="9144000"/>
  <p:embeddedFontLst>
    <p:embeddedFont>
      <p:font typeface="Lato"/>
      <p:regular r:id="rId6"/>
      <p:bold r:id="rId7"/>
      <p:italic r:id="rId8"/>
      <p:boldItalic r:id="rId9"/>
    </p:embeddedFont>
    <p:embeddedFont>
      <p:font typeface="Lato Black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gMY14TuyXZPymy71hYXe8TGJbi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atoBlack-boldItalic.fntdata"/><Relationship Id="rId10" Type="http://schemas.openxmlformats.org/officeDocument/2006/relationships/font" Target="fonts/LatoBlack-bold.fntdata"/><Relationship Id="rId12" Type="http://customschemas.google.com/relationships/presentationmetadata" Target="metadata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fdf1dd4c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cfdf1dd4cd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889998" y="5891626"/>
            <a:ext cx="21419979" cy="1253324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3149997" y="18908198"/>
            <a:ext cx="18899981" cy="869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/>
            </a:lvl1pPr>
            <a:lvl2pPr lvl="1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2pPr>
            <a:lvl3pPr lvl="2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3pPr>
            <a:lvl4pPr lvl="3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4pPr>
            <a:lvl5pPr lvl="4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5pPr>
            <a:lvl6pPr lvl="5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6pPr>
            <a:lvl7pPr lvl="6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7pPr>
            <a:lvl8pPr lvl="7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8pPr>
            <a:lvl9pPr lvl="8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1179237" y="10136527"/>
            <a:ext cx="22841503" cy="21734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5496548" y="14453838"/>
            <a:ext cx="30508114" cy="54337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5528440" y="9177593"/>
            <a:ext cx="30508114" cy="15986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961"/>
              <a:buNone/>
              <a:defRPr sz="496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b="1" sz="6614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b="1" sz="5512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b="1" sz="4961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b="1" sz="6614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b="1" sz="5512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b="1" sz="4961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b="1" sz="4409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88606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1pPr>
            <a:lvl2pPr indent="-718629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7717"/>
              <a:buChar char="•"/>
              <a:defRPr sz="7717"/>
            </a:lvl2pPr>
            <a:lvl3pPr indent="-648589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Char char="•"/>
              <a:defRPr sz="6614"/>
            </a:lvl3pPr>
            <a:lvl4pPr indent="-578612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4pPr>
            <a:lvl5pPr indent="-578612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5pPr>
            <a:lvl6pPr indent="-578612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6pPr>
            <a:lvl7pPr indent="-578612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7pPr>
            <a:lvl8pPr indent="-578612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8pPr>
            <a:lvl9pPr indent="-578612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indent="-228600" lvl="1" marL="914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indent="-228600" lvl="2" marL="1371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indent="-228600" lvl="3" marL="1828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indent="-228600" lvl="4" marL="22860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indent="-228600" lvl="5" marL="27432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indent="-228600" lvl="6" marL="32004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indent="-228600" lvl="7" marL="3657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indent="-228600" lvl="8" marL="41148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Calibri"/>
              <a:buNone/>
              <a:defRPr b="0" i="0" sz="1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18629" lvl="0" marL="457200" marR="0" rtl="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7717"/>
              <a:buFont typeface="Arial"/>
              <a:buChar char="•"/>
              <a:defRPr b="0" i="0" sz="77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48589" lvl="1" marL="9144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Font typeface="Arial"/>
              <a:buChar char="•"/>
              <a:defRPr b="0" i="0" sz="66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78612" lvl="2" marL="13716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Font typeface="Arial"/>
              <a:buChar char="•"/>
              <a:defRPr b="0" i="0" sz="55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43623" lvl="3" marL="18288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43623" lvl="4" marL="22860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43623" lvl="5" marL="27432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43623" lvl="6" marL="32004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43623" lvl="7" marL="36576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43623" lvl="8" marL="4114800" marR="0" rtl="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b="0" i="0" sz="49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fdf1dd4cd_0_85"/>
          <p:cNvSpPr txBox="1"/>
          <p:nvPr/>
        </p:nvSpPr>
        <p:spPr>
          <a:xfrm>
            <a:off x="8085651" y="1743950"/>
            <a:ext cx="17114400" cy="18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980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</a:t>
            </a:r>
            <a:r>
              <a:rPr i="0" lang="pl-PL" sz="980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ytuł posteru</a:t>
            </a:r>
            <a:endParaRPr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5" name="Google Shape;85;g2cfdf1dd4cd_0_85"/>
          <p:cNvSpPr txBox="1"/>
          <p:nvPr/>
        </p:nvSpPr>
        <p:spPr>
          <a:xfrm>
            <a:off x="8085651" y="3646163"/>
            <a:ext cx="17114400" cy="15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68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Autor</a:t>
            </a:r>
            <a:r>
              <a:rPr b="1" lang="pl-PL" sz="6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|  </a:t>
            </a:r>
            <a:r>
              <a:rPr b="1" i="0" lang="pl-PL" sz="68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Autorzy </a:t>
            </a:r>
            <a:endParaRPr b="1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g2cfdf1dd4cd_0_85"/>
          <p:cNvSpPr txBox="1"/>
          <p:nvPr/>
        </p:nvSpPr>
        <p:spPr>
          <a:xfrm>
            <a:off x="8085650" y="5332375"/>
            <a:ext cx="17114400" cy="15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60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b="1" i="0" lang="pl-PL" sz="6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filiacja   </a:t>
            </a:r>
            <a:endParaRPr b="1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g2cfdf1dd4cd_0_85"/>
          <p:cNvSpPr txBox="1"/>
          <p:nvPr/>
        </p:nvSpPr>
        <p:spPr>
          <a:xfrm>
            <a:off x="8085651" y="83750"/>
            <a:ext cx="17114400" cy="15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6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N</a:t>
            </a:r>
            <a:r>
              <a:rPr i="0" lang="pl-PL" sz="68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azwa konferencji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g2cfdf1dd4cd_0_85"/>
          <p:cNvSpPr txBox="1"/>
          <p:nvPr/>
        </p:nvSpPr>
        <p:spPr>
          <a:xfrm>
            <a:off x="2247900" y="9019075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STRESZCZENIE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9" name="Google Shape;89;g2cfdf1dd4cd_0_85"/>
          <p:cNvSpPr txBox="1"/>
          <p:nvPr/>
        </p:nvSpPr>
        <p:spPr>
          <a:xfrm>
            <a:off x="14880550" y="9019075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PODSUMOWANIE I WNIOSKI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0" name="Google Shape;90;g2cfdf1dd4cd_0_85"/>
          <p:cNvSpPr txBox="1"/>
          <p:nvPr/>
        </p:nvSpPr>
        <p:spPr>
          <a:xfrm>
            <a:off x="2247875" y="22225800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CELE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1" name="Google Shape;91;g2cfdf1dd4cd_0_85"/>
          <p:cNvSpPr txBox="1"/>
          <p:nvPr/>
        </p:nvSpPr>
        <p:spPr>
          <a:xfrm>
            <a:off x="14880550" y="22210650"/>
            <a:ext cx="8039100" cy="7542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BIBLIOGRAFIA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2" name="Google Shape;92;g2cfdf1dd4cd_0_85"/>
          <p:cNvSpPr txBox="1"/>
          <p:nvPr/>
        </p:nvSpPr>
        <p:spPr>
          <a:xfrm>
            <a:off x="783551" y="9816243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Treść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g2cfdf1dd4cd_0_85"/>
          <p:cNvSpPr txBox="1"/>
          <p:nvPr/>
        </p:nvSpPr>
        <p:spPr>
          <a:xfrm>
            <a:off x="13256424" y="9816243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Treść   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g2cfdf1dd4cd_0_85"/>
          <p:cNvSpPr txBox="1"/>
          <p:nvPr/>
        </p:nvSpPr>
        <p:spPr>
          <a:xfrm>
            <a:off x="783551" y="23068340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Treść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g2cfdf1dd4cd_0_85"/>
          <p:cNvSpPr txBox="1"/>
          <p:nvPr/>
        </p:nvSpPr>
        <p:spPr>
          <a:xfrm>
            <a:off x="13256424" y="23068340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Treść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g2cfdf1dd4cd_0_85"/>
          <p:cNvSpPr txBox="1"/>
          <p:nvPr/>
        </p:nvSpPr>
        <p:spPr>
          <a:xfrm>
            <a:off x="14879050" y="31673250"/>
            <a:ext cx="8039100" cy="7542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KONTAKT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7" name="Google Shape;97;g2cfdf1dd4cd_0_85"/>
          <p:cNvSpPr txBox="1"/>
          <p:nvPr/>
        </p:nvSpPr>
        <p:spPr>
          <a:xfrm>
            <a:off x="783551" y="32465259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Treść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g2cfdf1dd4cd_0_85"/>
          <p:cNvSpPr txBox="1"/>
          <p:nvPr/>
        </p:nvSpPr>
        <p:spPr>
          <a:xfrm>
            <a:off x="13256424" y="32465259"/>
            <a:ext cx="1116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Treść</a:t>
            </a:r>
            <a:endParaRPr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g2cfdf1dd4cd_0_85"/>
          <p:cNvSpPr/>
          <p:nvPr/>
        </p:nvSpPr>
        <p:spPr>
          <a:xfrm>
            <a:off x="-1575" y="34420400"/>
            <a:ext cx="25203300" cy="1584000"/>
          </a:xfrm>
          <a:prstGeom prst="rect">
            <a:avLst/>
          </a:prstGeom>
          <a:solidFill>
            <a:srgbClr val="1D2E59"/>
          </a:solidFill>
          <a:ln cap="flat" cmpd="sng" w="12700">
            <a:solidFill>
              <a:srgbClr val="1F2F5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cfdf1dd4cd_0_85"/>
          <p:cNvSpPr txBox="1"/>
          <p:nvPr/>
        </p:nvSpPr>
        <p:spPr>
          <a:xfrm>
            <a:off x="2247875" y="31688400"/>
            <a:ext cx="8039100" cy="7239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30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PODZIĘKOWANIA</a:t>
            </a:r>
            <a:endParaRPr sz="30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01" name="Google Shape;101;g2cfdf1dd4cd_0_85"/>
          <p:cNvSpPr/>
          <p:nvPr/>
        </p:nvSpPr>
        <p:spPr>
          <a:xfrm>
            <a:off x="0" y="0"/>
            <a:ext cx="7656600" cy="69165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g2cfdf1dd4cd_0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725" y="34850448"/>
            <a:ext cx="4196458" cy="723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Google Shape;103;g2cfdf1dd4cd_0_85"/>
          <p:cNvGrpSpPr/>
          <p:nvPr/>
        </p:nvGrpSpPr>
        <p:grpSpPr>
          <a:xfrm>
            <a:off x="5140180" y="35186152"/>
            <a:ext cx="19439372" cy="58001"/>
            <a:chOff x="4587332" y="35184500"/>
            <a:chExt cx="20614393" cy="27900"/>
          </a:xfrm>
        </p:grpSpPr>
        <p:cxnSp>
          <p:nvCxnSpPr>
            <p:cNvPr id="104" name="Google Shape;104;g2cfdf1dd4cd_0_85"/>
            <p:cNvCxnSpPr/>
            <p:nvPr/>
          </p:nvCxnSpPr>
          <p:spPr>
            <a:xfrm>
              <a:off x="4587332" y="35193277"/>
              <a:ext cx="693000" cy="0"/>
            </a:xfrm>
            <a:prstGeom prst="straightConnector1">
              <a:avLst/>
            </a:prstGeom>
            <a:noFill/>
            <a:ln cap="flat" cmpd="sng" w="38100">
              <a:solidFill>
                <a:srgbClr val="EEEE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g2cfdf1dd4cd_0_85"/>
            <p:cNvCxnSpPr/>
            <p:nvPr/>
          </p:nvCxnSpPr>
          <p:spPr>
            <a:xfrm>
              <a:off x="5686846" y="35193277"/>
              <a:ext cx="693000" cy="0"/>
            </a:xfrm>
            <a:prstGeom prst="straightConnector1">
              <a:avLst/>
            </a:prstGeom>
            <a:noFill/>
            <a:ln cap="flat" cmpd="sng" w="38100">
              <a:solidFill>
                <a:srgbClr val="EEEE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g2cfdf1dd4cd_0_85"/>
            <p:cNvCxnSpPr/>
            <p:nvPr/>
          </p:nvCxnSpPr>
          <p:spPr>
            <a:xfrm>
              <a:off x="6836625" y="35184500"/>
              <a:ext cx="18365100" cy="27900"/>
            </a:xfrm>
            <a:prstGeom prst="straightConnector1">
              <a:avLst/>
            </a:prstGeom>
            <a:noFill/>
            <a:ln cap="flat" cmpd="sng" w="38100">
              <a:solidFill>
                <a:srgbClr val="EEEE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07" name="Google Shape;107;g2cfdf1dd4cd_0_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750" y="2103423"/>
            <a:ext cx="6799100" cy="258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2024-02-27T12:10:32Z</dcterms:created>
  <dc:creator>Izabela Rącka</dc:creator>
</cp:coreProperties>
</file>