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7150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  <p:embeddedFont>
      <p:font typeface="Lato Light"/>
      <p:regular r:id="rId16"/>
      <p:bold r:id="rId17"/>
      <p:italic r:id="rId18"/>
      <p:boldItalic r:id="rId19"/>
    </p:embeddedFont>
    <p:embeddedFont>
      <p:font typeface="Lato Black"/>
      <p:bold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hQ4IwNkQkjQDuuR+I10GRHnyeo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Black-bold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LatoBlack-bold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7" Type="http://schemas.openxmlformats.org/officeDocument/2006/relationships/font" Target="fonts/LatoLight-bold.fntdata"/><Relationship Id="rId16" Type="http://schemas.openxmlformats.org/officeDocument/2006/relationships/font" Target="fonts/LatoLight-regular.fntdata"/><Relationship Id="rId5" Type="http://schemas.openxmlformats.org/officeDocument/2006/relationships/slide" Target="slides/slide1.xml"/><Relationship Id="rId19" Type="http://schemas.openxmlformats.org/officeDocument/2006/relationships/font" Target="fonts/LatoLight-boldItalic.fntdata"/><Relationship Id="rId6" Type="http://schemas.openxmlformats.org/officeDocument/2006/relationships/slide" Target="slides/slide2.xml"/><Relationship Id="rId18" Type="http://schemas.openxmlformats.org/officeDocument/2006/relationships/font" Target="fonts/LatoLigh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None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hasCustomPrompt="1" type="title"/>
          </p:nvPr>
        </p:nvSpPr>
        <p:spPr>
          <a:xfrm>
            <a:off x="311700" y="1075775"/>
            <a:ext cx="8520600" cy="188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311700" y="2850650"/>
            <a:ext cx="8520600" cy="23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title"/>
          </p:nvPr>
        </p:nvSpPr>
        <p:spPr>
          <a:xfrm>
            <a:off x="399175" y="10838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body"/>
          </p:nvPr>
        </p:nvSpPr>
        <p:spPr>
          <a:xfrm>
            <a:off x="460875" y="1869875"/>
            <a:ext cx="8371500" cy="29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" name="Google Shape;21;p11"/>
          <p:cNvSpPr txBox="1"/>
          <p:nvPr>
            <p:ph idx="1" type="subTitle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800"/>
              <a:buFont typeface="Lato"/>
              <a:buNone/>
              <a:defRPr sz="2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311700" y="1036797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3117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sz="14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2" type="body"/>
          </p:nvPr>
        </p:nvSpPr>
        <p:spPr>
          <a:xfrm>
            <a:off x="48324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sz="14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25825" y="1390950"/>
            <a:ext cx="8406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311700" y="1338458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311700" y="2265125"/>
            <a:ext cx="4618800" cy="2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/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/>
          <p:nvPr/>
        </p:nvSpPr>
        <p:spPr>
          <a:xfrm>
            <a:off x="4572000" y="-150"/>
            <a:ext cx="4572000" cy="5266800"/>
          </a:xfrm>
          <a:prstGeom prst="rect">
            <a:avLst/>
          </a:prstGeom>
          <a:solidFill>
            <a:srgbClr val="DFE6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" name="Google Shape;38;p17"/>
          <p:cNvSpPr txBox="1"/>
          <p:nvPr>
            <p:ph type="title"/>
          </p:nvPr>
        </p:nvSpPr>
        <p:spPr>
          <a:xfrm>
            <a:off x="265500" y="15225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17"/>
          <p:cNvSpPr txBox="1"/>
          <p:nvPr>
            <p:ph idx="1" type="subTitle"/>
          </p:nvPr>
        </p:nvSpPr>
        <p:spPr>
          <a:xfrm>
            <a:off x="265500" y="32669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100"/>
              <a:buFont typeface="Lato"/>
              <a:buNone/>
              <a:defRPr b="1" sz="21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99175" y="9202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700"/>
              <a:buFont typeface="Lato Black"/>
              <a:buNone/>
              <a:defRPr b="0" i="0" sz="270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515475" y="1706275"/>
            <a:ext cx="83169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 i="0" sz="18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8"/>
          <p:cNvSpPr txBox="1"/>
          <p:nvPr/>
        </p:nvSpPr>
        <p:spPr>
          <a:xfrm>
            <a:off x="0" y="5271425"/>
            <a:ext cx="9144000" cy="4434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p8"/>
          <p:cNvCxnSpPr/>
          <p:nvPr/>
        </p:nvCxnSpPr>
        <p:spPr>
          <a:xfrm>
            <a:off x="1774625" y="5502175"/>
            <a:ext cx="239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8"/>
          <p:cNvCxnSpPr/>
          <p:nvPr/>
        </p:nvCxnSpPr>
        <p:spPr>
          <a:xfrm>
            <a:off x="2154375" y="5502175"/>
            <a:ext cx="239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8"/>
          <p:cNvCxnSpPr/>
          <p:nvPr/>
        </p:nvCxnSpPr>
        <p:spPr>
          <a:xfrm>
            <a:off x="2551475" y="5499125"/>
            <a:ext cx="62901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" name="Google Shape;13;p8"/>
          <p:cNvCxnSpPr/>
          <p:nvPr/>
        </p:nvCxnSpPr>
        <p:spPr>
          <a:xfrm rot="10800000">
            <a:off x="399175" y="769865"/>
            <a:ext cx="4826700" cy="0"/>
          </a:xfrm>
          <a:prstGeom prst="straightConnector1">
            <a:avLst/>
          </a:prstGeom>
          <a:noFill/>
          <a:ln cap="flat" cmpd="sng" w="19050">
            <a:solidFill>
              <a:srgbClr val="1D2E59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4" name="Google Shape;14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78475" y="5349850"/>
            <a:ext cx="1255800" cy="29135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D2E59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>
            <p:ph idx="4294967295" type="ctrTitle"/>
          </p:nvPr>
        </p:nvSpPr>
        <p:spPr>
          <a:xfrm>
            <a:off x="1085450" y="2569000"/>
            <a:ext cx="5961900" cy="15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ct val="53571"/>
              <a:buFont typeface="Lato Black"/>
              <a:buNone/>
            </a:pPr>
            <a:r>
              <a:rPr b="0" i="0" lang="en-GB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Presentation</a:t>
            </a:r>
            <a:endParaRPr b="0" i="0" sz="5600" u="none" cap="none" strike="noStrike">
              <a:solidFill>
                <a:srgbClr val="FFFFFF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ct val="53571"/>
              <a:buFont typeface="Lato Black"/>
              <a:buNone/>
            </a:pPr>
            <a:r>
              <a:rPr b="0" i="0" lang="en-GB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title</a:t>
            </a:r>
            <a:endParaRPr b="0" i="0" sz="5600" u="none" cap="none" strike="noStrike">
              <a:solidFill>
                <a:srgbClr val="FFFFFF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2" name="Google Shape;52;p1"/>
          <p:cNvSpPr txBox="1"/>
          <p:nvPr>
            <p:ph idx="4294967295" type="subTitle"/>
          </p:nvPr>
        </p:nvSpPr>
        <p:spPr>
          <a:xfrm>
            <a:off x="1085450" y="4333733"/>
            <a:ext cx="53649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ts val="1800"/>
              <a:buFont typeface="Lato"/>
              <a:buNone/>
            </a:pPr>
            <a:r>
              <a:rPr b="1" i="0" lang="en-GB" sz="18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Author:</a:t>
            </a:r>
            <a:endParaRPr b="1" i="0" sz="18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" name="Google Shape;53;p1"/>
          <p:cNvSpPr txBox="1"/>
          <p:nvPr>
            <p:ph idx="4294967295" type="subTitle"/>
          </p:nvPr>
        </p:nvSpPr>
        <p:spPr>
          <a:xfrm>
            <a:off x="1085450" y="4897129"/>
            <a:ext cx="53649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 fontScale="62500" lnSpcReduction="20000"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ct val="130909"/>
              <a:buFont typeface="Lato"/>
              <a:buNone/>
            </a:pPr>
            <a:r>
              <a:rPr b="1" i="0" lang="en-GB" sz="22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KALISZ  |  01.01.2024r. </a:t>
            </a:r>
            <a:endParaRPr b="1" i="0" sz="22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54" name="Google Shape;54;p1"/>
          <p:cNvCxnSpPr/>
          <p:nvPr/>
        </p:nvCxnSpPr>
        <p:spPr>
          <a:xfrm>
            <a:off x="789300" y="3503850"/>
            <a:ext cx="0" cy="22992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 amt="11000"/>
          </a:blip>
          <a:srcRect b="0" l="0" r="0" t="0"/>
          <a:stretch/>
        </p:blipFill>
        <p:spPr>
          <a:xfrm>
            <a:off x="5105125" y="543083"/>
            <a:ext cx="3241563" cy="19578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Google Shape;56;p1"/>
          <p:cNvCxnSpPr/>
          <p:nvPr/>
        </p:nvCxnSpPr>
        <p:spPr>
          <a:xfrm>
            <a:off x="789300" y="2440775"/>
            <a:ext cx="0" cy="4593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"/>
          <p:cNvCxnSpPr/>
          <p:nvPr/>
        </p:nvCxnSpPr>
        <p:spPr>
          <a:xfrm>
            <a:off x="789300" y="3015650"/>
            <a:ext cx="0" cy="3402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"/>
          <p:cNvSpPr txBox="1"/>
          <p:nvPr/>
        </p:nvSpPr>
        <p:spPr>
          <a:xfrm>
            <a:off x="9771675" y="-828400"/>
            <a:ext cx="4472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100" y="470375"/>
            <a:ext cx="2997735" cy="113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720"/>
              <a:t>Presentation plan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568199" y="1853645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1    | </a:t>
            </a:r>
            <a:r>
              <a:rPr b="0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Insert text here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568199" y="2097413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2    | </a:t>
            </a:r>
            <a:r>
              <a:rPr b="0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Insert text here 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568199" y="2341182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3    | </a:t>
            </a:r>
            <a:r>
              <a:rPr b="0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Insert text here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568199" y="2584951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4    | </a:t>
            </a:r>
            <a:r>
              <a:rPr b="0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Insert text here</a:t>
            </a:r>
            <a:endParaRPr b="0" i="0" sz="12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568199" y="2828720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5    | </a:t>
            </a:r>
            <a:r>
              <a:rPr b="0" i="0" lang="en-GB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Insert text here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460875" y="174100"/>
            <a:ext cx="3000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Presentation title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type="title"/>
          </p:nvPr>
        </p:nvSpPr>
        <p:spPr>
          <a:xfrm>
            <a:off x="460875" y="1055425"/>
            <a:ext cx="69159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720"/>
              <a:t>Introduction in the publication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6" name="Google Shape;76;p3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en-GB" sz="1417"/>
              <a:t>Click in the text box to edit.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460875" y="174100"/>
            <a:ext cx="3000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Presentation title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lang="en-GB" sz="2720"/>
              <a:t>Click to add a title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3" name="Google Shape;83;p4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en-GB" sz="1417"/>
              <a:t>Click in the text box to edit.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460875" y="174100"/>
            <a:ext cx="3000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Presentation title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720"/>
              <a:t>Bibliography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en-GB" sz="1417"/>
              <a:t>Click in the text box to edit.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5"/>
          <p:cNvSpPr txBox="1"/>
          <p:nvPr/>
        </p:nvSpPr>
        <p:spPr>
          <a:xfrm>
            <a:off x="460875" y="174100"/>
            <a:ext cx="3000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Presentation title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type="title"/>
          </p:nvPr>
        </p:nvSpPr>
        <p:spPr>
          <a:xfrm>
            <a:off x="460875" y="1055425"/>
            <a:ext cx="52473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720"/>
              <a:t>Conclusion and summary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7" name="Google Shape;97;p6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en-GB" sz="1417"/>
              <a:t>Click in the text box to edit.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460875" y="174100"/>
            <a:ext cx="3000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Presentation title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303" y="4428117"/>
            <a:ext cx="1829395" cy="51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7"/>
          <p:cNvSpPr txBox="1"/>
          <p:nvPr/>
        </p:nvSpPr>
        <p:spPr>
          <a:xfrm>
            <a:off x="1691850" y="5090913"/>
            <a:ext cx="5760300" cy="39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6000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GB" sz="19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WWW.UNIWERSYTETKALISKI.EDU.PL</a:t>
            </a:r>
            <a:endParaRPr b="1" i="0" sz="19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6" name="Google Shape;10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7500" y="2278850"/>
            <a:ext cx="6400023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