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715000" cx="9144000"/>
  <p:notesSz cx="6858000" cy="9144000"/>
  <p:embeddedFontLst>
    <p:embeddedFont>
      <p:font typeface="Lato"/>
      <p:regular r:id="rId12"/>
      <p:bold r:id="rId13"/>
      <p:italic r:id="rId14"/>
      <p:boldItalic r:id="rId15"/>
    </p:embeddedFont>
    <p:embeddedFont>
      <p:font typeface="Lato Light"/>
      <p:regular r:id="rId16"/>
      <p:bold r:id="rId17"/>
      <p:italic r:id="rId18"/>
      <p:boldItalic r:id="rId19"/>
    </p:embeddedFont>
    <p:embeddedFont>
      <p:font typeface="Lato Black"/>
      <p:bold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2" roundtripDataSignature="AMtx7mgeXQTinWsSn3iM34t6BwPErmpV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Black-bold.fntdata"/><Relationship Id="rId11" Type="http://schemas.openxmlformats.org/officeDocument/2006/relationships/slide" Target="slides/slide7.xml"/><Relationship Id="rId22" Type="http://customschemas.google.com/relationships/presentationmetadata" Target="metadata"/><Relationship Id="rId10" Type="http://schemas.openxmlformats.org/officeDocument/2006/relationships/slide" Target="slides/slide6.xml"/><Relationship Id="rId21" Type="http://schemas.openxmlformats.org/officeDocument/2006/relationships/font" Target="fonts/LatoBlack-bold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17" Type="http://schemas.openxmlformats.org/officeDocument/2006/relationships/font" Target="fonts/LatoLight-bold.fntdata"/><Relationship Id="rId16" Type="http://schemas.openxmlformats.org/officeDocument/2006/relationships/font" Target="fonts/LatoLight-regular.fntdata"/><Relationship Id="rId5" Type="http://schemas.openxmlformats.org/officeDocument/2006/relationships/slide" Target="slides/slide1.xml"/><Relationship Id="rId19" Type="http://schemas.openxmlformats.org/officeDocument/2006/relationships/font" Target="fonts/LatoLight-boldItalic.fntdata"/><Relationship Id="rId6" Type="http://schemas.openxmlformats.org/officeDocument/2006/relationships/slide" Target="slides/slide2.xml"/><Relationship Id="rId18" Type="http://schemas.openxmlformats.org/officeDocument/2006/relationships/font" Target="fonts/LatoLight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None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9"/>
          <p:cNvSpPr txBox="1"/>
          <p:nvPr>
            <p:ph hasCustomPrompt="1" type="title"/>
          </p:nvPr>
        </p:nvSpPr>
        <p:spPr>
          <a:xfrm>
            <a:off x="311700" y="1075775"/>
            <a:ext cx="8520600" cy="188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9"/>
          <p:cNvSpPr txBox="1"/>
          <p:nvPr>
            <p:ph idx="1" type="body"/>
          </p:nvPr>
        </p:nvSpPr>
        <p:spPr>
          <a:xfrm>
            <a:off x="311700" y="2850650"/>
            <a:ext cx="8520600" cy="23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/>
          <p:nvPr>
            <p:ph type="title"/>
          </p:nvPr>
        </p:nvSpPr>
        <p:spPr>
          <a:xfrm>
            <a:off x="399175" y="1083825"/>
            <a:ext cx="84330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" type="body"/>
          </p:nvPr>
        </p:nvSpPr>
        <p:spPr>
          <a:xfrm>
            <a:off x="460875" y="1869875"/>
            <a:ext cx="8371500" cy="29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Char char="●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/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1" name="Google Shape;21;p11"/>
          <p:cNvSpPr txBox="1"/>
          <p:nvPr>
            <p:ph idx="1" type="subTitle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2800"/>
              <a:buFont typeface="Lato"/>
              <a:buNone/>
              <a:defRPr sz="28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/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/>
          <p:nvPr>
            <p:ph type="title"/>
          </p:nvPr>
        </p:nvSpPr>
        <p:spPr>
          <a:xfrm>
            <a:off x="311700" y="1036797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" type="body"/>
          </p:nvPr>
        </p:nvSpPr>
        <p:spPr>
          <a:xfrm>
            <a:off x="311700" y="1822850"/>
            <a:ext cx="3999900" cy="32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 sz="14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27" name="Google Shape;27;p13"/>
          <p:cNvSpPr txBox="1"/>
          <p:nvPr>
            <p:ph idx="2" type="body"/>
          </p:nvPr>
        </p:nvSpPr>
        <p:spPr>
          <a:xfrm>
            <a:off x="4832400" y="1822850"/>
            <a:ext cx="3999900" cy="32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 sz="14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425825" y="1390950"/>
            <a:ext cx="8406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/>
          <p:nvPr>
            <p:ph type="title"/>
          </p:nvPr>
        </p:nvSpPr>
        <p:spPr>
          <a:xfrm>
            <a:off x="311700" y="1338458"/>
            <a:ext cx="2808000" cy="83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15"/>
          <p:cNvSpPr txBox="1"/>
          <p:nvPr>
            <p:ph idx="1" type="body"/>
          </p:nvPr>
        </p:nvSpPr>
        <p:spPr>
          <a:xfrm>
            <a:off x="311700" y="2265125"/>
            <a:ext cx="4618800" cy="27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/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/>
          <p:nvPr/>
        </p:nvSpPr>
        <p:spPr>
          <a:xfrm>
            <a:off x="4572000" y="-150"/>
            <a:ext cx="4572000" cy="5266800"/>
          </a:xfrm>
          <a:prstGeom prst="rect">
            <a:avLst/>
          </a:prstGeom>
          <a:solidFill>
            <a:srgbClr val="DFE6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" name="Google Shape;38;p17"/>
          <p:cNvSpPr txBox="1"/>
          <p:nvPr>
            <p:ph type="title"/>
          </p:nvPr>
        </p:nvSpPr>
        <p:spPr>
          <a:xfrm>
            <a:off x="265500" y="1522594"/>
            <a:ext cx="4045200" cy="1647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17"/>
          <p:cNvSpPr txBox="1"/>
          <p:nvPr>
            <p:ph idx="1" type="subTitle"/>
          </p:nvPr>
        </p:nvSpPr>
        <p:spPr>
          <a:xfrm>
            <a:off x="265500" y="3266928"/>
            <a:ext cx="4045200" cy="13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2100"/>
              <a:buFont typeface="Lato"/>
              <a:buNone/>
              <a:defRPr b="1" sz="21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17"/>
          <p:cNvSpPr txBox="1"/>
          <p:nvPr>
            <p:ph idx="2" type="body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399175" y="920225"/>
            <a:ext cx="84330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2700"/>
              <a:buFont typeface="Lato Black"/>
              <a:buNone/>
              <a:defRPr b="0" i="0" sz="2700" u="none" cap="none" strike="noStrike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515475" y="1706275"/>
            <a:ext cx="83169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Char char="●"/>
              <a:defRPr b="1" i="0" sz="18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  <p:sp>
        <p:nvSpPr>
          <p:cNvPr id="9" name="Google Shape;9;p8"/>
          <p:cNvSpPr txBox="1"/>
          <p:nvPr/>
        </p:nvSpPr>
        <p:spPr>
          <a:xfrm>
            <a:off x="0" y="5271425"/>
            <a:ext cx="9144000" cy="443400"/>
          </a:xfrm>
          <a:prstGeom prst="rect">
            <a:avLst/>
          </a:prstGeom>
          <a:solidFill>
            <a:srgbClr val="1D2E5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l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" name="Google Shape;10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60875" y="5397449"/>
            <a:ext cx="1109400" cy="191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Google Shape;11;p8"/>
          <p:cNvCxnSpPr/>
          <p:nvPr/>
        </p:nvCxnSpPr>
        <p:spPr>
          <a:xfrm>
            <a:off x="1774625" y="5502175"/>
            <a:ext cx="239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8"/>
          <p:cNvCxnSpPr/>
          <p:nvPr/>
        </p:nvCxnSpPr>
        <p:spPr>
          <a:xfrm>
            <a:off x="2154375" y="5502175"/>
            <a:ext cx="239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" name="Google Shape;13;p8"/>
          <p:cNvCxnSpPr/>
          <p:nvPr/>
        </p:nvCxnSpPr>
        <p:spPr>
          <a:xfrm>
            <a:off x="2551475" y="5499125"/>
            <a:ext cx="62901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" name="Google Shape;14;p8"/>
          <p:cNvCxnSpPr/>
          <p:nvPr/>
        </p:nvCxnSpPr>
        <p:spPr>
          <a:xfrm rot="10800000">
            <a:off x="399175" y="769865"/>
            <a:ext cx="4826700" cy="0"/>
          </a:xfrm>
          <a:prstGeom prst="straightConnector1">
            <a:avLst/>
          </a:prstGeom>
          <a:noFill/>
          <a:ln cap="flat" cmpd="sng" w="19050">
            <a:solidFill>
              <a:srgbClr val="1D2E59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D2E59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/>
          <p:nvPr/>
        </p:nvSpPr>
        <p:spPr>
          <a:xfrm>
            <a:off x="-65875" y="-10975"/>
            <a:ext cx="9275700" cy="5817900"/>
          </a:xfrm>
          <a:prstGeom prst="rect">
            <a:avLst/>
          </a:prstGeom>
          <a:solidFill>
            <a:srgbClr val="1D2E5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 txBox="1"/>
          <p:nvPr>
            <p:ph idx="4294967295" type="ctrTitle"/>
          </p:nvPr>
        </p:nvSpPr>
        <p:spPr>
          <a:xfrm>
            <a:off x="1085450" y="2569000"/>
            <a:ext cx="5961900" cy="15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ct val="53570"/>
              <a:buFont typeface="Lato Black"/>
              <a:buNone/>
            </a:pPr>
            <a:r>
              <a:rPr b="0" i="0" lang="pl" sz="56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rPr>
              <a:t>Tytuł </a:t>
            </a:r>
            <a:br>
              <a:rPr b="0" i="0" lang="pl" sz="56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rPr>
            </a:br>
            <a:r>
              <a:rPr b="0" i="0" lang="pl" sz="56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rPr>
              <a:t>prezentacji</a:t>
            </a:r>
            <a:endParaRPr b="0" i="0" sz="5600" u="none" cap="none" strike="noStrike">
              <a:solidFill>
                <a:srgbClr val="FFFFFF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52" name="Google Shape;52;p1"/>
          <p:cNvSpPr txBox="1"/>
          <p:nvPr>
            <p:ph idx="4294967295" type="subTitle"/>
          </p:nvPr>
        </p:nvSpPr>
        <p:spPr>
          <a:xfrm>
            <a:off x="1085450" y="4333733"/>
            <a:ext cx="53649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1D2E59"/>
              </a:buClr>
              <a:buSzPts val="1800"/>
              <a:buFont typeface="Lato"/>
              <a:buNone/>
            </a:pPr>
            <a:r>
              <a:rPr b="1" i="0" lang="pl" sz="1800" u="none" cap="none" strike="noStrik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Autor:</a:t>
            </a:r>
            <a:endParaRPr b="1" i="0" sz="1800" u="none" cap="none" strike="noStrike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53" name="Google Shape;53;p1"/>
          <p:cNvSpPr txBox="1"/>
          <p:nvPr>
            <p:ph idx="4294967295" type="subTitle"/>
          </p:nvPr>
        </p:nvSpPr>
        <p:spPr>
          <a:xfrm>
            <a:off x="1085450" y="4897129"/>
            <a:ext cx="5364900" cy="3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rmAutofit fontScale="62500" lnSpcReduction="20000"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rgbClr val="1D2E59"/>
              </a:buClr>
              <a:buSzPct val="130909"/>
              <a:buFont typeface="Lato"/>
              <a:buNone/>
            </a:pPr>
            <a:r>
              <a:rPr b="1" i="0" lang="pl" sz="2200" u="none" cap="none" strike="noStrik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KALISZ  |  01.01.2024r. </a:t>
            </a:r>
            <a:endParaRPr b="1" i="0" sz="2200" u="none" cap="none" strike="noStrike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cxnSp>
        <p:nvCxnSpPr>
          <p:cNvPr id="54" name="Google Shape;54;p1"/>
          <p:cNvCxnSpPr/>
          <p:nvPr/>
        </p:nvCxnSpPr>
        <p:spPr>
          <a:xfrm>
            <a:off x="789300" y="3503850"/>
            <a:ext cx="0" cy="22992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2200" y="449683"/>
            <a:ext cx="3052250" cy="11598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4">
            <a:alphaModFix amt="11000"/>
          </a:blip>
          <a:srcRect b="0" l="0" r="0" t="0"/>
          <a:stretch/>
        </p:blipFill>
        <p:spPr>
          <a:xfrm>
            <a:off x="5105125" y="543083"/>
            <a:ext cx="3241563" cy="195789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57;p1"/>
          <p:cNvCxnSpPr/>
          <p:nvPr/>
        </p:nvCxnSpPr>
        <p:spPr>
          <a:xfrm>
            <a:off x="789300" y="2440775"/>
            <a:ext cx="0" cy="4593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8" name="Google Shape;58;p1"/>
          <p:cNvCxnSpPr/>
          <p:nvPr/>
        </p:nvCxnSpPr>
        <p:spPr>
          <a:xfrm>
            <a:off x="789300" y="3015650"/>
            <a:ext cx="0" cy="3402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9" name="Google Shape;59;p1"/>
          <p:cNvSpPr txBox="1"/>
          <p:nvPr/>
        </p:nvSpPr>
        <p:spPr>
          <a:xfrm>
            <a:off x="9771675" y="-828400"/>
            <a:ext cx="4472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"/>
          <p:cNvSpPr txBox="1"/>
          <p:nvPr>
            <p:ph type="title"/>
          </p:nvPr>
        </p:nvSpPr>
        <p:spPr>
          <a:xfrm>
            <a:off x="460875" y="1055425"/>
            <a:ext cx="3812700" cy="44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27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Plan prezentacji</a:t>
            </a: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65" name="Google Shape;65;p2"/>
          <p:cNvSpPr txBox="1"/>
          <p:nvPr/>
        </p:nvSpPr>
        <p:spPr>
          <a:xfrm>
            <a:off x="568199" y="1798045"/>
            <a:ext cx="41793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1    | </a:t>
            </a:r>
            <a:r>
              <a:rPr b="0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   Wpisz tu tekst </a:t>
            </a:r>
            <a:endParaRPr b="0" i="0" sz="1600" u="none" cap="none" strike="noStrike">
              <a:solidFill>
                <a:srgbClr val="1D2E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"/>
          <p:cNvSpPr txBox="1"/>
          <p:nvPr/>
        </p:nvSpPr>
        <p:spPr>
          <a:xfrm>
            <a:off x="568199" y="2097413"/>
            <a:ext cx="41793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2    | </a:t>
            </a:r>
            <a:r>
              <a:rPr b="0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   Wpisz tu tekst </a:t>
            </a:r>
            <a:endParaRPr b="0" i="0" sz="1600" u="none" cap="none" strike="noStrike">
              <a:solidFill>
                <a:srgbClr val="1D2E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"/>
          <p:cNvSpPr txBox="1"/>
          <p:nvPr/>
        </p:nvSpPr>
        <p:spPr>
          <a:xfrm>
            <a:off x="568199" y="2341182"/>
            <a:ext cx="41793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3    | </a:t>
            </a:r>
            <a:r>
              <a:rPr b="0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   Wpisz tu tekst</a:t>
            </a:r>
            <a:endParaRPr b="0" i="0" sz="1600" u="none" cap="none" strike="noStrike">
              <a:solidFill>
                <a:srgbClr val="1D2E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"/>
          <p:cNvSpPr txBox="1"/>
          <p:nvPr/>
        </p:nvSpPr>
        <p:spPr>
          <a:xfrm>
            <a:off x="568199" y="2584951"/>
            <a:ext cx="41793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4    | </a:t>
            </a:r>
            <a:r>
              <a:rPr b="0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   Wpisz tu tekst</a:t>
            </a:r>
            <a:endParaRPr b="0" i="0" sz="1200" u="none" cap="none" strike="noStrike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568199" y="2828720"/>
            <a:ext cx="41793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5    | </a:t>
            </a:r>
            <a:r>
              <a:rPr b="0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   Wpisz tu tekst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390850" y="174100"/>
            <a:ext cx="29628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20"/>
              <a:buFont typeface="Arial"/>
              <a:buNone/>
            </a:pPr>
            <a:r>
              <a:rPr b="0" i="0" lang="pl" sz="2220" u="none" cap="none" strike="noStrike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Tytuł p</a:t>
            </a:r>
            <a:r>
              <a:rPr b="0" i="0" lang="pl" sz="2220" u="none" cap="none" strike="noStrike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rezentacji</a:t>
            </a:r>
            <a:endParaRPr b="0" i="0" sz="2220" u="none" cap="none" strike="noStrike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"/>
          <p:cNvSpPr txBox="1"/>
          <p:nvPr>
            <p:ph type="title"/>
          </p:nvPr>
        </p:nvSpPr>
        <p:spPr>
          <a:xfrm>
            <a:off x="460875" y="1055425"/>
            <a:ext cx="3812700" cy="44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27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Wstęp</a:t>
            </a: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6" name="Google Shape;76;p3"/>
          <p:cNvSpPr txBox="1"/>
          <p:nvPr>
            <p:ph idx="1" type="body"/>
          </p:nvPr>
        </p:nvSpPr>
        <p:spPr>
          <a:xfrm>
            <a:off x="460875" y="1689646"/>
            <a:ext cx="8168100" cy="9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018"/>
              <a:buNone/>
            </a:pPr>
            <a:r>
              <a:rPr lang="pl" sz="1417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Kliknij w pole tekstowe, aby edytować.</a:t>
            </a:r>
            <a:endParaRPr sz="2065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7" name="Google Shape;77;p3"/>
          <p:cNvSpPr txBox="1"/>
          <p:nvPr/>
        </p:nvSpPr>
        <p:spPr>
          <a:xfrm>
            <a:off x="390850" y="174100"/>
            <a:ext cx="29628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20"/>
              <a:buFont typeface="Arial"/>
              <a:buNone/>
            </a:pPr>
            <a:r>
              <a:rPr b="0" i="0" lang="pl" sz="2220" u="none" cap="none" strike="noStrike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Tytuł prezentacji</a:t>
            </a:r>
            <a:endParaRPr b="0" i="0" sz="2220" u="none" cap="none" strike="noStrike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/>
          <p:nvPr>
            <p:ph type="title"/>
          </p:nvPr>
        </p:nvSpPr>
        <p:spPr>
          <a:xfrm>
            <a:off x="460875" y="1055425"/>
            <a:ext cx="3812700" cy="44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3" name="Google Shape;83;p4"/>
          <p:cNvSpPr txBox="1"/>
          <p:nvPr>
            <p:ph idx="1" type="body"/>
          </p:nvPr>
        </p:nvSpPr>
        <p:spPr>
          <a:xfrm>
            <a:off x="460875" y="1689646"/>
            <a:ext cx="8168100" cy="9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018"/>
              <a:buNone/>
            </a:pPr>
            <a:r>
              <a:rPr lang="pl" sz="1417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Kliknij w pole tekstowe, aby edytować.</a:t>
            </a:r>
            <a:endParaRPr sz="2065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4" name="Google Shape;84;p4"/>
          <p:cNvSpPr txBox="1"/>
          <p:nvPr/>
        </p:nvSpPr>
        <p:spPr>
          <a:xfrm>
            <a:off x="390850" y="174100"/>
            <a:ext cx="29628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20"/>
              <a:buFont typeface="Arial"/>
              <a:buNone/>
            </a:pPr>
            <a:r>
              <a:rPr b="0" i="0" lang="pl" sz="2220" u="none" cap="none" strike="noStrike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Tytuł prezentacji</a:t>
            </a:r>
            <a:endParaRPr b="0" i="0" sz="2220" u="none" cap="none" strike="noStrike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"/>
          <p:cNvSpPr txBox="1"/>
          <p:nvPr>
            <p:ph type="title"/>
          </p:nvPr>
        </p:nvSpPr>
        <p:spPr>
          <a:xfrm>
            <a:off x="460875" y="1055425"/>
            <a:ext cx="3812700" cy="44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27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Zakończenie i wnioski</a:t>
            </a: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90" name="Google Shape;90;p5"/>
          <p:cNvSpPr txBox="1"/>
          <p:nvPr>
            <p:ph idx="1" type="body"/>
          </p:nvPr>
        </p:nvSpPr>
        <p:spPr>
          <a:xfrm>
            <a:off x="460875" y="1689646"/>
            <a:ext cx="8168100" cy="9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018"/>
              <a:buNone/>
            </a:pPr>
            <a:r>
              <a:rPr lang="pl" sz="1417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Kliknij w pole tekstowe, aby edytować.</a:t>
            </a:r>
            <a:endParaRPr sz="2065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1" name="Google Shape;91;p5"/>
          <p:cNvSpPr txBox="1"/>
          <p:nvPr/>
        </p:nvSpPr>
        <p:spPr>
          <a:xfrm>
            <a:off x="390850" y="174100"/>
            <a:ext cx="29628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20"/>
              <a:buFont typeface="Arial"/>
              <a:buNone/>
            </a:pPr>
            <a:r>
              <a:rPr b="0" i="0" lang="pl" sz="2220" u="none" cap="none" strike="noStrike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Tytuł prezentacji</a:t>
            </a:r>
            <a:endParaRPr b="0" i="0" sz="2220" u="none" cap="none" strike="noStrike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"/>
          <p:cNvSpPr txBox="1"/>
          <p:nvPr>
            <p:ph type="title"/>
          </p:nvPr>
        </p:nvSpPr>
        <p:spPr>
          <a:xfrm>
            <a:off x="460875" y="1055425"/>
            <a:ext cx="3812700" cy="44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27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Bibliografia</a:t>
            </a: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97" name="Google Shape;97;p6"/>
          <p:cNvSpPr txBox="1"/>
          <p:nvPr>
            <p:ph idx="1" type="body"/>
          </p:nvPr>
        </p:nvSpPr>
        <p:spPr>
          <a:xfrm>
            <a:off x="460875" y="1689646"/>
            <a:ext cx="8168100" cy="9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018"/>
              <a:buNone/>
            </a:pPr>
            <a:r>
              <a:rPr lang="pl" sz="1417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Kliknij w pole tekstowe, aby edytować.</a:t>
            </a:r>
            <a:endParaRPr sz="2065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8" name="Google Shape;98;p6"/>
          <p:cNvSpPr txBox="1"/>
          <p:nvPr/>
        </p:nvSpPr>
        <p:spPr>
          <a:xfrm>
            <a:off x="390850" y="174100"/>
            <a:ext cx="29628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20"/>
              <a:buFont typeface="Arial"/>
              <a:buNone/>
            </a:pPr>
            <a:r>
              <a:rPr b="0" i="0" lang="pl" sz="2220" u="none" cap="none" strike="noStrike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Tytuł prezentacji</a:t>
            </a:r>
            <a:endParaRPr b="0" i="0" sz="2220" u="none" cap="none" strike="noStrike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"/>
          <p:cNvSpPr/>
          <p:nvPr/>
        </p:nvSpPr>
        <p:spPr>
          <a:xfrm>
            <a:off x="-65875" y="-10975"/>
            <a:ext cx="9275700" cy="5817900"/>
          </a:xfrm>
          <a:prstGeom prst="rect">
            <a:avLst/>
          </a:prstGeom>
          <a:solidFill>
            <a:srgbClr val="1D2E5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7303" y="4428117"/>
            <a:ext cx="1829395" cy="510396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7"/>
          <p:cNvSpPr txBox="1"/>
          <p:nvPr/>
        </p:nvSpPr>
        <p:spPr>
          <a:xfrm>
            <a:off x="1691850" y="5090913"/>
            <a:ext cx="5760300" cy="39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6000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pl" sz="19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WWW.UNIWERSYTETKALISKI.EDU.PL</a:t>
            </a:r>
            <a:endParaRPr b="1" i="0" sz="19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6" name="Google Shape;106;p7" title="Uniwersytet Kaliski-Miejsce gdzie tworzy sie przyszlosc-02.png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53250" y="1990726"/>
            <a:ext cx="5437451" cy="128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