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4" r:id="rId5"/>
    <p:sldId id="263" r:id="rId6"/>
    <p:sldId id="262" r:id="rId7"/>
  </p:sldIdLst>
  <p:sldSz cx="9144000" cy="5715000" type="screen16x10"/>
  <p:notesSz cx="6858000" cy="9144000"/>
  <p:embeddedFontLst>
    <p:embeddedFont>
      <p:font typeface="Lato" panose="020B0604020202020204" charset="-18"/>
      <p:regular r:id="rId9"/>
      <p:bold r:id="rId10"/>
      <p:italic r:id="rId11"/>
      <p:boldItalic r:id="rId12"/>
    </p:embeddedFont>
    <p:embeddedFont>
      <p:font typeface="Lato Light" panose="020B0604020202020204" charset="-18"/>
      <p:regular r:id="rId13"/>
      <p:bold r:id="rId14"/>
      <p:italic r:id="rId15"/>
      <p:boldItalic r:id="rId16"/>
    </p:embeddedFont>
    <p:embeddedFont>
      <p:font typeface="Lato Black" panose="020B0604020202020204" charset="-18"/>
      <p:bold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2" roundtripDataSignature="AMtx7mgeXQTinWsSn3iM34t6BwPErmpVo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2E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font" Target="fonts/font10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23" Type="http://schemas.openxmlformats.org/officeDocument/2006/relationships/presProps" Target="pres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686109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8" name="Google Shape;4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2" name="Google Shape;6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0" name="Google Shape;8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0" name="Google Shape;8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823345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0" name="Google Shape;8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695588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1" name="Google Shape;10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8"/>
          <p:cNvSpPr txBox="1">
            <a:spLocks noGrp="1"/>
          </p:cNvSpPr>
          <p:nvPr>
            <p:ph type="body" idx="1"/>
          </p:nvPr>
        </p:nvSpPr>
        <p:spPr>
          <a:xfrm>
            <a:off x="311700" y="4700639"/>
            <a:ext cx="5998800" cy="67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800"/>
              <a:buFont typeface="Lato"/>
              <a:buNone/>
              <a:defRPr b="1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9"/>
          <p:cNvSpPr txBox="1">
            <a:spLocks noGrp="1"/>
          </p:cNvSpPr>
          <p:nvPr>
            <p:ph type="title" hasCustomPrompt="1"/>
          </p:nvPr>
        </p:nvSpPr>
        <p:spPr>
          <a:xfrm>
            <a:off x="311700" y="1075775"/>
            <a:ext cx="8520600" cy="188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5" name="Google Shape;45;p19"/>
          <p:cNvSpPr txBox="1">
            <a:spLocks noGrp="1"/>
          </p:cNvSpPr>
          <p:nvPr>
            <p:ph type="body" idx="1"/>
          </p:nvPr>
        </p:nvSpPr>
        <p:spPr>
          <a:xfrm>
            <a:off x="311700" y="2850650"/>
            <a:ext cx="8520600" cy="233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800"/>
              <a:buFont typeface="Lato"/>
              <a:buChar char="●"/>
              <a:defRPr b="1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400"/>
              <a:buFont typeface="Lato"/>
              <a:buChar char="○"/>
              <a:defRPr b="1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400"/>
              <a:buFont typeface="Lato"/>
              <a:buChar char="■"/>
              <a:defRPr b="1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400"/>
              <a:buFont typeface="Lato"/>
              <a:buChar char="●"/>
              <a:defRPr b="1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400"/>
              <a:buFont typeface="Lato"/>
              <a:buChar char="○"/>
              <a:defRPr b="1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400"/>
              <a:buFont typeface="Lato"/>
              <a:buChar char="■"/>
              <a:defRPr b="1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400"/>
              <a:buFont typeface="Lato"/>
              <a:buChar char="●"/>
              <a:defRPr b="1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400"/>
              <a:buFont typeface="Lato"/>
              <a:buChar char="○"/>
              <a:defRPr b="1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400"/>
              <a:buFont typeface="Lato"/>
              <a:buChar char="■"/>
              <a:defRPr b="1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0"/>
          <p:cNvSpPr txBox="1">
            <a:spLocks noGrp="1"/>
          </p:cNvSpPr>
          <p:nvPr>
            <p:ph type="title"/>
          </p:nvPr>
        </p:nvSpPr>
        <p:spPr>
          <a:xfrm>
            <a:off x="399175" y="1083825"/>
            <a:ext cx="8433000" cy="63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0"/>
          <p:cNvSpPr txBox="1">
            <a:spLocks noGrp="1"/>
          </p:cNvSpPr>
          <p:nvPr>
            <p:ph type="body" idx="1"/>
          </p:nvPr>
        </p:nvSpPr>
        <p:spPr>
          <a:xfrm>
            <a:off x="460875" y="1869875"/>
            <a:ext cx="8371500" cy="295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800"/>
              <a:buFont typeface="Lato"/>
              <a:buChar char="●"/>
              <a:defRPr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400"/>
              <a:buFont typeface="Lato"/>
              <a:buChar char="○"/>
              <a:defRPr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400"/>
              <a:buFont typeface="Lato"/>
              <a:buChar char="■"/>
              <a:defRPr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400"/>
              <a:buFont typeface="Lato"/>
              <a:buChar char="●"/>
              <a:defRPr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400"/>
              <a:buFont typeface="Lato"/>
              <a:buChar char="○"/>
              <a:defRPr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400"/>
              <a:buFont typeface="Lato"/>
              <a:buChar char="■"/>
              <a:defRPr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400"/>
              <a:buFont typeface="Lato"/>
              <a:buChar char="●"/>
              <a:defRPr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400"/>
              <a:buFont typeface="Lato"/>
              <a:buChar char="○"/>
              <a:defRPr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400"/>
              <a:buFont typeface="Lato"/>
              <a:buChar char="■"/>
              <a:defRPr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1"/>
          <p:cNvSpPr txBox="1">
            <a:spLocks noGrp="1"/>
          </p:cNvSpPr>
          <p:nvPr>
            <p:ph type="ctrTitle"/>
          </p:nvPr>
        </p:nvSpPr>
        <p:spPr>
          <a:xfrm>
            <a:off x="311708" y="827306"/>
            <a:ext cx="8520600" cy="228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21" name="Google Shape;21;p11"/>
          <p:cNvSpPr txBox="1">
            <a:spLocks noGrp="1"/>
          </p:cNvSpPr>
          <p:nvPr>
            <p:ph type="subTitle" idx="1"/>
          </p:nvPr>
        </p:nvSpPr>
        <p:spPr>
          <a:xfrm>
            <a:off x="311700" y="3149028"/>
            <a:ext cx="8520600" cy="8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2800"/>
              <a:buFont typeface="Lato"/>
              <a:buNone/>
              <a:defRPr sz="2800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2"/>
          <p:cNvSpPr txBox="1">
            <a:spLocks noGrp="1"/>
          </p:cNvSpPr>
          <p:nvPr>
            <p:ph type="title"/>
          </p:nvPr>
        </p:nvSpPr>
        <p:spPr>
          <a:xfrm>
            <a:off x="311700" y="2389833"/>
            <a:ext cx="8520600" cy="9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3"/>
          <p:cNvSpPr txBox="1">
            <a:spLocks noGrp="1"/>
          </p:cNvSpPr>
          <p:nvPr>
            <p:ph type="title"/>
          </p:nvPr>
        </p:nvSpPr>
        <p:spPr>
          <a:xfrm>
            <a:off x="311700" y="1036797"/>
            <a:ext cx="8520600" cy="63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3"/>
          <p:cNvSpPr txBox="1">
            <a:spLocks noGrp="1"/>
          </p:cNvSpPr>
          <p:nvPr>
            <p:ph type="body" idx="1"/>
          </p:nvPr>
        </p:nvSpPr>
        <p:spPr>
          <a:xfrm>
            <a:off x="311700" y="1822850"/>
            <a:ext cx="3999900" cy="3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400"/>
              <a:buFont typeface="Lato"/>
              <a:buChar char="●"/>
              <a:defRPr sz="1400" b="1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200"/>
              <a:buFont typeface="Lato"/>
              <a:buChar char="○"/>
              <a:defRPr sz="1200" b="1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200"/>
              <a:buFont typeface="Lato"/>
              <a:buChar char="■"/>
              <a:defRPr sz="1200" b="1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200"/>
              <a:buFont typeface="Lato"/>
              <a:buChar char="●"/>
              <a:defRPr sz="1200" b="1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200"/>
              <a:buFont typeface="Lato"/>
              <a:buChar char="○"/>
              <a:defRPr sz="1200" b="1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200"/>
              <a:buFont typeface="Lato"/>
              <a:buChar char="■"/>
              <a:defRPr sz="1200" b="1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200"/>
              <a:buFont typeface="Lato"/>
              <a:buChar char="●"/>
              <a:defRPr sz="1200" b="1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200"/>
              <a:buFont typeface="Lato"/>
              <a:buChar char="○"/>
              <a:defRPr sz="1200" b="1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200"/>
              <a:buFont typeface="Lato"/>
              <a:buChar char="■"/>
              <a:defRPr sz="1200" b="1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27" name="Google Shape;27;p13"/>
          <p:cNvSpPr txBox="1">
            <a:spLocks noGrp="1"/>
          </p:cNvSpPr>
          <p:nvPr>
            <p:ph type="body" idx="2"/>
          </p:nvPr>
        </p:nvSpPr>
        <p:spPr>
          <a:xfrm>
            <a:off x="4832400" y="1822850"/>
            <a:ext cx="3999900" cy="3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400"/>
              <a:buFont typeface="Lato"/>
              <a:buChar char="●"/>
              <a:defRPr sz="1400" b="1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200"/>
              <a:buFont typeface="Lato"/>
              <a:buChar char="○"/>
              <a:defRPr sz="1200" b="1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200"/>
              <a:buFont typeface="Lato"/>
              <a:buChar char="■"/>
              <a:defRPr sz="1200" b="1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200"/>
              <a:buFont typeface="Lato"/>
              <a:buChar char="●"/>
              <a:defRPr sz="1200" b="1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200"/>
              <a:buFont typeface="Lato"/>
              <a:buChar char="○"/>
              <a:defRPr sz="1200" b="1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200"/>
              <a:buFont typeface="Lato"/>
              <a:buChar char="■"/>
              <a:defRPr sz="1200" b="1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200"/>
              <a:buFont typeface="Lato"/>
              <a:buChar char="●"/>
              <a:defRPr sz="1200" b="1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200"/>
              <a:buFont typeface="Lato"/>
              <a:buChar char="○"/>
              <a:defRPr sz="1200" b="1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200"/>
              <a:buFont typeface="Lato"/>
              <a:buChar char="■"/>
              <a:defRPr sz="1200" b="1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28" name="Google Shape;28;p13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4"/>
          <p:cNvSpPr txBox="1">
            <a:spLocks noGrp="1"/>
          </p:cNvSpPr>
          <p:nvPr>
            <p:ph type="title"/>
          </p:nvPr>
        </p:nvSpPr>
        <p:spPr>
          <a:xfrm>
            <a:off x="425825" y="1390950"/>
            <a:ext cx="8406600" cy="63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5"/>
          <p:cNvSpPr txBox="1">
            <a:spLocks noGrp="1"/>
          </p:cNvSpPr>
          <p:nvPr>
            <p:ph type="title"/>
          </p:nvPr>
        </p:nvSpPr>
        <p:spPr>
          <a:xfrm>
            <a:off x="311700" y="1338458"/>
            <a:ext cx="2808000" cy="8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3" name="Google Shape;33;p15"/>
          <p:cNvSpPr txBox="1">
            <a:spLocks noGrp="1"/>
          </p:cNvSpPr>
          <p:nvPr>
            <p:ph type="body" idx="1"/>
          </p:nvPr>
        </p:nvSpPr>
        <p:spPr>
          <a:xfrm>
            <a:off x="311700" y="2265125"/>
            <a:ext cx="4618800" cy="27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200"/>
              <a:buFont typeface="Lato"/>
              <a:buChar char="●"/>
              <a:defRPr sz="1200" b="1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200"/>
              <a:buFont typeface="Lato"/>
              <a:buChar char="○"/>
              <a:defRPr sz="1200" b="1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200"/>
              <a:buFont typeface="Lato"/>
              <a:buChar char="■"/>
              <a:defRPr sz="1200" b="1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200"/>
              <a:buFont typeface="Lato"/>
              <a:buChar char="●"/>
              <a:defRPr sz="1200" b="1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200"/>
              <a:buFont typeface="Lato"/>
              <a:buChar char="○"/>
              <a:defRPr sz="1200" b="1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200"/>
              <a:buFont typeface="Lato"/>
              <a:buChar char="■"/>
              <a:defRPr sz="1200" b="1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200"/>
              <a:buFont typeface="Lato"/>
              <a:buChar char="●"/>
              <a:defRPr sz="1200" b="1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200"/>
              <a:buFont typeface="Lato"/>
              <a:buChar char="○"/>
              <a:defRPr sz="1200" b="1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200"/>
              <a:buFont typeface="Lato"/>
              <a:buChar char="■"/>
              <a:defRPr sz="1200" b="1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6"/>
          <p:cNvSpPr txBox="1">
            <a:spLocks noGrp="1"/>
          </p:cNvSpPr>
          <p:nvPr>
            <p:ph type="title"/>
          </p:nvPr>
        </p:nvSpPr>
        <p:spPr>
          <a:xfrm>
            <a:off x="490250" y="500167"/>
            <a:ext cx="6367800" cy="454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7"/>
          <p:cNvSpPr/>
          <p:nvPr/>
        </p:nvSpPr>
        <p:spPr>
          <a:xfrm>
            <a:off x="4572000" y="-150"/>
            <a:ext cx="4572000" cy="5266800"/>
          </a:xfrm>
          <a:prstGeom prst="rect">
            <a:avLst/>
          </a:prstGeom>
          <a:solidFill>
            <a:srgbClr val="DFE6F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rgbClr val="1D2E59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8" name="Google Shape;38;p17"/>
          <p:cNvSpPr txBox="1">
            <a:spLocks noGrp="1"/>
          </p:cNvSpPr>
          <p:nvPr>
            <p:ph type="title"/>
          </p:nvPr>
        </p:nvSpPr>
        <p:spPr>
          <a:xfrm>
            <a:off x="265500" y="1522594"/>
            <a:ext cx="4045200" cy="164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9" name="Google Shape;39;p17"/>
          <p:cNvSpPr txBox="1">
            <a:spLocks noGrp="1"/>
          </p:cNvSpPr>
          <p:nvPr>
            <p:ph type="subTitle" idx="1"/>
          </p:nvPr>
        </p:nvSpPr>
        <p:spPr>
          <a:xfrm>
            <a:off x="265500" y="3266928"/>
            <a:ext cx="4045200" cy="13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2100"/>
              <a:buFont typeface="Lato"/>
              <a:buNone/>
              <a:defRPr sz="2100" b="1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body" idx="2"/>
          </p:nvPr>
        </p:nvSpPr>
        <p:spPr>
          <a:xfrm>
            <a:off x="4939500" y="804528"/>
            <a:ext cx="3837000" cy="41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800"/>
              <a:buFont typeface="Lato"/>
              <a:buChar char="●"/>
              <a:defRPr b="1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400"/>
              <a:buFont typeface="Lato"/>
              <a:buChar char="○"/>
              <a:defRPr b="1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400"/>
              <a:buFont typeface="Lato"/>
              <a:buChar char="■"/>
              <a:defRPr b="1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400"/>
              <a:buFont typeface="Lato"/>
              <a:buChar char="●"/>
              <a:defRPr b="1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400"/>
              <a:buFont typeface="Lato"/>
              <a:buChar char="○"/>
              <a:defRPr b="1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400"/>
              <a:buFont typeface="Lato"/>
              <a:buChar char="■"/>
              <a:defRPr b="1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400"/>
              <a:buFont typeface="Lato"/>
              <a:buChar char="●"/>
              <a:defRPr b="1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400"/>
              <a:buFont typeface="Lato"/>
              <a:buChar char="○"/>
              <a:defRPr b="1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400"/>
              <a:buFont typeface="Lato"/>
              <a:buChar char="■"/>
              <a:defRPr b="1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>
            <a:spLocks noGrp="1"/>
          </p:cNvSpPr>
          <p:nvPr>
            <p:ph type="title"/>
          </p:nvPr>
        </p:nvSpPr>
        <p:spPr>
          <a:xfrm>
            <a:off x="399175" y="920225"/>
            <a:ext cx="8433000" cy="63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2700"/>
              <a:buFont typeface="Lato Black"/>
              <a:buNone/>
              <a:defRPr sz="2700" b="0" i="0" u="none" strike="noStrike" cap="none">
                <a:solidFill>
                  <a:srgbClr val="1D2E59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8"/>
          <p:cNvSpPr txBox="1">
            <a:spLocks noGrp="1"/>
          </p:cNvSpPr>
          <p:nvPr>
            <p:ph type="body" idx="1"/>
          </p:nvPr>
        </p:nvSpPr>
        <p:spPr>
          <a:xfrm>
            <a:off x="515475" y="1706275"/>
            <a:ext cx="8316900" cy="37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800"/>
              <a:buFont typeface="Lato"/>
              <a:buChar char="●"/>
              <a:defRPr sz="1800" b="1" i="0" u="none" strike="noStrike" cap="none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400"/>
              <a:buFont typeface="Lato"/>
              <a:buChar char="○"/>
              <a:defRPr sz="1400" b="1" i="0" u="none" strike="noStrike" cap="none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400"/>
              <a:buFont typeface="Lato"/>
              <a:buChar char="■"/>
              <a:defRPr sz="1400" b="1" i="0" u="none" strike="noStrike" cap="none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400"/>
              <a:buFont typeface="Lato"/>
              <a:buChar char="●"/>
              <a:defRPr sz="1400" b="1" i="0" u="none" strike="noStrike" cap="none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400"/>
              <a:buFont typeface="Lato"/>
              <a:buChar char="○"/>
              <a:defRPr sz="1400" b="1" i="0" u="none" strike="noStrike" cap="none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400"/>
              <a:buFont typeface="Lato"/>
              <a:buChar char="■"/>
              <a:defRPr sz="1400" b="1" i="0" u="none" strike="noStrike" cap="none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400"/>
              <a:buFont typeface="Lato"/>
              <a:buChar char="●"/>
              <a:defRPr sz="1400" b="1" i="0" u="none" strike="noStrike" cap="none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400"/>
              <a:buFont typeface="Lato"/>
              <a:buChar char="○"/>
              <a:defRPr sz="1400" b="1" i="0" u="none" strike="noStrike" cap="none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ts val="1400"/>
              <a:buFont typeface="Lato"/>
              <a:buChar char="■"/>
              <a:defRPr sz="1400" b="1" i="0" u="none" strike="noStrike" cap="none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8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  <p:sp>
        <p:nvSpPr>
          <p:cNvPr id="9" name="Google Shape;9;p8"/>
          <p:cNvSpPr txBox="1"/>
          <p:nvPr/>
        </p:nvSpPr>
        <p:spPr>
          <a:xfrm>
            <a:off x="0" y="5271425"/>
            <a:ext cx="9144000" cy="443400"/>
          </a:xfrm>
          <a:prstGeom prst="rect">
            <a:avLst/>
          </a:prstGeom>
          <a:solidFill>
            <a:srgbClr val="1D2E59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pl"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" name="Google Shape;10;p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60875" y="5397449"/>
            <a:ext cx="1109400" cy="1913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" name="Google Shape;11;p8"/>
          <p:cNvCxnSpPr/>
          <p:nvPr/>
        </p:nvCxnSpPr>
        <p:spPr>
          <a:xfrm>
            <a:off x="1774625" y="5502175"/>
            <a:ext cx="2394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8"/>
          <p:cNvCxnSpPr/>
          <p:nvPr/>
        </p:nvCxnSpPr>
        <p:spPr>
          <a:xfrm>
            <a:off x="2154375" y="5502175"/>
            <a:ext cx="2394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3" name="Google Shape;13;p8"/>
          <p:cNvCxnSpPr/>
          <p:nvPr/>
        </p:nvCxnSpPr>
        <p:spPr>
          <a:xfrm>
            <a:off x="2551475" y="5499125"/>
            <a:ext cx="62901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4" name="Google Shape;14;p8"/>
          <p:cNvCxnSpPr/>
          <p:nvPr/>
        </p:nvCxnSpPr>
        <p:spPr>
          <a:xfrm rot="10800000">
            <a:off x="399175" y="769865"/>
            <a:ext cx="4826700" cy="0"/>
          </a:xfrm>
          <a:prstGeom prst="straightConnector1">
            <a:avLst/>
          </a:prstGeom>
          <a:noFill/>
          <a:ln w="19050" cap="flat" cmpd="sng">
            <a:solidFill>
              <a:srgbClr val="1D2E59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D2E59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"/>
          <p:cNvSpPr/>
          <p:nvPr/>
        </p:nvSpPr>
        <p:spPr>
          <a:xfrm>
            <a:off x="-65875" y="-10975"/>
            <a:ext cx="9275700" cy="5817900"/>
          </a:xfrm>
          <a:prstGeom prst="rect">
            <a:avLst/>
          </a:prstGeom>
          <a:solidFill>
            <a:srgbClr val="1D2E5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1"/>
          <p:cNvSpPr txBox="1">
            <a:spLocks noGrp="1"/>
          </p:cNvSpPr>
          <p:nvPr>
            <p:ph type="ctrTitle" idx="4294967295"/>
          </p:nvPr>
        </p:nvSpPr>
        <p:spPr>
          <a:xfrm>
            <a:off x="1085450" y="2569000"/>
            <a:ext cx="5961900" cy="153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2E59"/>
              </a:buClr>
              <a:buSzPct val="53570"/>
              <a:buFont typeface="Lato Black"/>
              <a:buNone/>
            </a:pPr>
            <a:r>
              <a:rPr lang="pl" sz="5600" b="0" i="0" u="none" strike="noStrike" cap="none" dirty="0" smtClean="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rPr>
              <a:t>Autoprezentacja</a:t>
            </a:r>
            <a:br>
              <a:rPr lang="pl" sz="5600" b="0" i="0" u="none" strike="noStrike" cap="none" dirty="0" smtClean="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rPr>
            </a:br>
            <a:r>
              <a:rPr lang="pl" sz="3100" dirty="0" smtClean="0">
                <a:solidFill>
                  <a:srgbClr val="FFFFFF"/>
                </a:solidFill>
              </a:rPr>
              <a:t>Ocena śródokresowa</a:t>
            </a:r>
            <a:endParaRPr sz="3100" b="0" i="0" u="none" strike="noStrike" cap="none" dirty="0">
              <a:solidFill>
                <a:srgbClr val="FFFFFF"/>
              </a:solidFill>
              <a:sym typeface="Lato Black"/>
            </a:endParaRPr>
          </a:p>
        </p:txBody>
      </p:sp>
      <p:sp>
        <p:nvSpPr>
          <p:cNvPr id="52" name="Google Shape;52;p1"/>
          <p:cNvSpPr txBox="1">
            <a:spLocks noGrp="1"/>
          </p:cNvSpPr>
          <p:nvPr>
            <p:ph type="subTitle" idx="4294967295"/>
          </p:nvPr>
        </p:nvSpPr>
        <p:spPr>
          <a:xfrm>
            <a:off x="1085450" y="4333733"/>
            <a:ext cx="5364900" cy="46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rgbClr val="1D2E59"/>
              </a:buClr>
              <a:buSzPts val="1800"/>
              <a:buFont typeface="Lato"/>
              <a:buNone/>
            </a:pPr>
            <a:r>
              <a:rPr lang="pl" dirty="0" smtClean="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rPr>
              <a:t>Doktorant</a:t>
            </a:r>
            <a:r>
              <a:rPr lang="pl" b="1" i="0" u="none" strike="noStrike" cap="none" dirty="0" smtClean="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rPr>
              <a:t>:</a:t>
            </a:r>
            <a:endParaRPr b="1" i="0" u="none" strike="noStrike" cap="none" dirty="0">
              <a:solidFill>
                <a:srgbClr val="FFFFFF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  <p:sp>
        <p:nvSpPr>
          <p:cNvPr id="53" name="Google Shape;53;p1"/>
          <p:cNvSpPr txBox="1">
            <a:spLocks noGrp="1"/>
          </p:cNvSpPr>
          <p:nvPr>
            <p:ph type="subTitle" idx="4294967295"/>
          </p:nvPr>
        </p:nvSpPr>
        <p:spPr>
          <a:xfrm>
            <a:off x="1085450" y="4897129"/>
            <a:ext cx="5364900" cy="30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Clr>
                <a:srgbClr val="1D2E59"/>
              </a:buClr>
              <a:buSzPct val="130909"/>
              <a:buFont typeface="Lato"/>
              <a:buNone/>
            </a:pPr>
            <a:r>
              <a:rPr lang="pl" sz="1600" b="1" i="0" u="none" strike="noStrike" cap="none" dirty="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rPr>
              <a:t>KALISZ  |  </a:t>
            </a:r>
            <a:r>
              <a:rPr lang="pl" sz="1600" b="1" i="0" u="none" strike="noStrike" cap="none" dirty="0" smtClean="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rPr>
              <a:t>01.01.2024 r</a:t>
            </a:r>
            <a:r>
              <a:rPr lang="pl" sz="1600" b="1" i="0" u="none" strike="noStrike" cap="none" dirty="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rPr>
              <a:t>. </a:t>
            </a:r>
            <a:endParaRPr sz="1600" b="1" i="0" u="none" strike="noStrike" cap="none" dirty="0">
              <a:solidFill>
                <a:srgbClr val="FFFFFF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  <p:cxnSp>
        <p:nvCxnSpPr>
          <p:cNvPr id="54" name="Google Shape;54;p1"/>
          <p:cNvCxnSpPr/>
          <p:nvPr/>
        </p:nvCxnSpPr>
        <p:spPr>
          <a:xfrm>
            <a:off x="789300" y="3503850"/>
            <a:ext cx="0" cy="2299200"/>
          </a:xfrm>
          <a:prstGeom prst="straightConnector1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55" name="Google Shape;55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2200" y="449683"/>
            <a:ext cx="3052250" cy="1159848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"/>
          <p:cNvPicPr preferRelativeResize="0"/>
          <p:nvPr/>
        </p:nvPicPr>
        <p:blipFill rotWithShape="1">
          <a:blip r:embed="rId4">
            <a:alphaModFix amt="11000"/>
          </a:blip>
          <a:srcRect/>
          <a:stretch/>
        </p:blipFill>
        <p:spPr>
          <a:xfrm>
            <a:off x="5105125" y="543083"/>
            <a:ext cx="3241563" cy="195789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7" name="Google Shape;57;p1"/>
          <p:cNvCxnSpPr/>
          <p:nvPr/>
        </p:nvCxnSpPr>
        <p:spPr>
          <a:xfrm>
            <a:off x="789300" y="2440775"/>
            <a:ext cx="0" cy="459300"/>
          </a:xfrm>
          <a:prstGeom prst="straightConnector1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8" name="Google Shape;58;p1"/>
          <p:cNvCxnSpPr/>
          <p:nvPr/>
        </p:nvCxnSpPr>
        <p:spPr>
          <a:xfrm>
            <a:off x="789300" y="3015650"/>
            <a:ext cx="0" cy="340200"/>
          </a:xfrm>
          <a:prstGeom prst="straightConnector1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9" name="Google Shape;59;p1"/>
          <p:cNvSpPr txBox="1"/>
          <p:nvPr/>
        </p:nvSpPr>
        <p:spPr>
          <a:xfrm>
            <a:off x="9771675" y="-828400"/>
            <a:ext cx="44727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"/>
          <p:cNvSpPr txBox="1">
            <a:spLocks noGrp="1"/>
          </p:cNvSpPr>
          <p:nvPr>
            <p:ph type="title"/>
          </p:nvPr>
        </p:nvSpPr>
        <p:spPr>
          <a:xfrm>
            <a:off x="460875" y="1055425"/>
            <a:ext cx="3812700" cy="4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pl" sz="2720">
                <a:solidFill>
                  <a:srgbClr val="1D2E59"/>
                </a:solidFill>
                <a:latin typeface="Lato Black"/>
                <a:ea typeface="Lato Black"/>
                <a:cs typeface="Lato Black"/>
                <a:sym typeface="Lato Black"/>
              </a:rPr>
              <a:t>Plan prezentacji</a:t>
            </a:r>
            <a:endParaRPr sz="2720">
              <a:solidFill>
                <a:srgbClr val="1D2E59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65" name="Google Shape;65;p2"/>
          <p:cNvSpPr txBox="1"/>
          <p:nvPr/>
        </p:nvSpPr>
        <p:spPr>
          <a:xfrm>
            <a:off x="568199" y="1798045"/>
            <a:ext cx="4179300" cy="24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t" anchorCtr="0">
            <a:noAutofit/>
          </a:bodyPr>
          <a:lstStyle/>
          <a:p>
            <a:pPr marL="228600" marR="0" lvl="0" indent="-228600" algn="l" defTabSz="538163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1D2E59"/>
              </a:buClr>
              <a:buSzPts val="1200"/>
              <a:buFont typeface="+mj-lt"/>
              <a:buAutoNum type="arabicPeriod"/>
            </a:pPr>
            <a:r>
              <a:rPr lang="pl" sz="1200" b="1" dirty="0" smtClean="0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rPr>
              <a:t>I   </a:t>
            </a:r>
            <a:r>
              <a:rPr lang="pl" sz="1200" b="0" i="0" u="none" strike="noStrike" cap="none" dirty="0" smtClean="0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rPr>
              <a:t>Podstawowe dane </a:t>
            </a:r>
            <a:endParaRPr sz="1600" b="0" i="0" u="none" strike="noStrike" cap="none" dirty="0">
              <a:solidFill>
                <a:srgbClr val="1D2E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2"/>
          <p:cNvSpPr txBox="1"/>
          <p:nvPr/>
        </p:nvSpPr>
        <p:spPr>
          <a:xfrm>
            <a:off x="568199" y="2097413"/>
            <a:ext cx="4179300" cy="18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t" anchorCtr="0">
            <a:noAutofit/>
          </a:bodyPr>
          <a:lstStyle/>
          <a:p>
            <a:pPr marL="2286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1D2E59"/>
              </a:buClr>
              <a:buSzPts val="1200"/>
              <a:buFont typeface="+mj-lt"/>
              <a:buAutoNum type="arabicPeriod" startAt="2"/>
            </a:pPr>
            <a:r>
              <a:rPr lang="pl" sz="1200" b="1" dirty="0" smtClean="0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rPr>
              <a:t>I   </a:t>
            </a:r>
            <a:r>
              <a:rPr lang="pl" sz="1200" dirty="0" smtClean="0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rPr>
              <a:t>Raport naukowy</a:t>
            </a:r>
            <a:r>
              <a:rPr lang="pl" sz="1200" b="0" i="0" u="none" strike="noStrike" cap="none" dirty="0" smtClean="0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 sz="1600" b="0" i="0" u="none" strike="noStrike" cap="none" dirty="0">
              <a:solidFill>
                <a:srgbClr val="1D2E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2"/>
          <p:cNvSpPr txBox="1"/>
          <p:nvPr/>
        </p:nvSpPr>
        <p:spPr>
          <a:xfrm>
            <a:off x="568199" y="2406316"/>
            <a:ext cx="4179300" cy="178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t" anchorCtr="0">
            <a:noAutofit/>
          </a:bodyPr>
          <a:lstStyle/>
          <a:p>
            <a:pPr marL="2286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1D2E59"/>
              </a:buClr>
              <a:buSzPts val="1200"/>
              <a:buFont typeface="+mj-lt"/>
              <a:buAutoNum type="arabicPeriod" startAt="3"/>
            </a:pPr>
            <a:r>
              <a:rPr lang="pl" sz="1200" b="1" dirty="0" smtClean="0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rPr>
              <a:t>I   </a:t>
            </a:r>
            <a:r>
              <a:rPr lang="pl" sz="1200" dirty="0" smtClean="0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rPr>
              <a:t>Realizacja Indywidualnego Planu Badawczego (IPB)</a:t>
            </a:r>
            <a:endParaRPr sz="1600" b="0" i="0" u="none" strike="noStrike" cap="none" dirty="0">
              <a:solidFill>
                <a:srgbClr val="1D2E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2"/>
          <p:cNvSpPr txBox="1"/>
          <p:nvPr/>
        </p:nvSpPr>
        <p:spPr>
          <a:xfrm>
            <a:off x="568198" y="2705684"/>
            <a:ext cx="8158707" cy="433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t" anchorCtr="0">
            <a:noAutofit/>
          </a:bodyPr>
          <a:lstStyle/>
          <a:p>
            <a:pPr marL="228600" lvl="2" indent="-228600">
              <a:lnSpc>
                <a:spcPct val="115000"/>
              </a:lnSpc>
              <a:spcAft>
                <a:spcPts val="1600"/>
              </a:spcAft>
              <a:buClr>
                <a:srgbClr val="1D2E59"/>
              </a:buClr>
              <a:buSzPts val="1200"/>
              <a:buFont typeface="+mj-lt"/>
              <a:buAutoNum type="arabicPeriod" startAt="4"/>
            </a:pPr>
            <a:r>
              <a:rPr lang="pl" sz="1200" b="1" dirty="0" smtClean="0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rPr>
              <a:t>I   </a:t>
            </a:r>
            <a:r>
              <a:rPr lang="pl" sz="1200" b="0" i="0" u="none" strike="noStrike" cap="none" dirty="0" smtClean="0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rPr>
              <a:t>Wnioski i wskazanie kierunku dalszych badań, planowanych modyfikacji, problemach i proponowanych sposobach ich rozwiązania</a:t>
            </a:r>
            <a:endParaRPr sz="1200" b="0" i="0" u="none" strike="noStrike" cap="none" dirty="0">
              <a:solidFill>
                <a:srgbClr val="1D2E59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9" name="Google Shape;69;p2"/>
          <p:cNvSpPr txBox="1"/>
          <p:nvPr/>
        </p:nvSpPr>
        <p:spPr>
          <a:xfrm>
            <a:off x="568198" y="3161441"/>
            <a:ext cx="4179301" cy="19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t" anchorCtr="0">
            <a:noAutofit/>
          </a:bodyPr>
          <a:lstStyle/>
          <a:p>
            <a:pPr marL="2286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1D2E59"/>
              </a:buClr>
              <a:buSzPts val="1200"/>
              <a:buFont typeface="+mj-lt"/>
              <a:buAutoNum type="arabicPeriod" startAt="5"/>
            </a:pPr>
            <a:r>
              <a:rPr lang="pl" sz="1200" b="1" dirty="0" smtClean="0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rPr>
              <a:t>I   </a:t>
            </a:r>
            <a:r>
              <a:rPr lang="pl" sz="1200" dirty="0" smtClean="0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rPr>
              <a:t>Osiągnięcia i aktywność naukowa</a:t>
            </a:r>
            <a:r>
              <a:rPr lang="pl" sz="1200" b="0" i="0" u="none" strike="noStrike" cap="none" dirty="0" smtClean="0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2"/>
          <p:cNvSpPr txBox="1"/>
          <p:nvPr/>
        </p:nvSpPr>
        <p:spPr>
          <a:xfrm>
            <a:off x="390849" y="174100"/>
            <a:ext cx="5273781" cy="5262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20"/>
              <a:buFont typeface="Arial"/>
              <a:buNone/>
            </a:pPr>
            <a:r>
              <a:rPr lang="pl" sz="2220" b="0" i="0" u="none" strike="noStrike" cap="none" dirty="0" smtClean="0">
                <a:solidFill>
                  <a:srgbClr val="1D2E59"/>
                </a:solidFill>
                <a:latin typeface="Lato Black"/>
                <a:ea typeface="Lato Black"/>
                <a:cs typeface="Lato Black"/>
                <a:sym typeface="Lato Black"/>
              </a:rPr>
              <a:t>Autoprezentacja – ocena śródokresowa</a:t>
            </a:r>
            <a:endParaRPr sz="2220" b="0" i="0" u="none" strike="noStrike" cap="none" dirty="0">
              <a:solidFill>
                <a:srgbClr val="1D2E59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"/>
          <p:cNvSpPr txBox="1">
            <a:spLocks noGrp="1"/>
          </p:cNvSpPr>
          <p:nvPr>
            <p:ph type="title"/>
          </p:nvPr>
        </p:nvSpPr>
        <p:spPr>
          <a:xfrm>
            <a:off x="460875" y="1055425"/>
            <a:ext cx="3812700" cy="4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2720">
              <a:solidFill>
                <a:srgbClr val="1D2E59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83" name="Google Shape;83;p4"/>
          <p:cNvSpPr txBox="1">
            <a:spLocks noGrp="1"/>
          </p:cNvSpPr>
          <p:nvPr>
            <p:ph type="body" idx="1"/>
          </p:nvPr>
        </p:nvSpPr>
        <p:spPr>
          <a:xfrm>
            <a:off x="460875" y="1689646"/>
            <a:ext cx="8168100" cy="97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SzPts val="1018"/>
              <a:buNone/>
            </a:pPr>
            <a:r>
              <a:rPr lang="pl" sz="1417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rPr>
              <a:t>Kliknij w pole tekstowe, aby edytować.</a:t>
            </a:r>
            <a:endParaRPr sz="2065">
              <a:solidFill>
                <a:srgbClr val="1D2E59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4" name="Google Shape;84;p4"/>
          <p:cNvSpPr txBox="1"/>
          <p:nvPr/>
        </p:nvSpPr>
        <p:spPr>
          <a:xfrm>
            <a:off x="390850" y="174100"/>
            <a:ext cx="5183782" cy="5262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>
              <a:buSzPts val="2220"/>
            </a:pPr>
            <a:r>
              <a:rPr lang="pl-PL" sz="2220" dirty="0">
                <a:solidFill>
                  <a:srgbClr val="1D2E59"/>
                </a:solidFill>
                <a:latin typeface="Lato Black"/>
                <a:ea typeface="Lato Black"/>
                <a:cs typeface="Lato Black"/>
                <a:sym typeface="Lato Black"/>
              </a:rPr>
              <a:t>Autoprezentacja – ocena śródokresowa</a:t>
            </a:r>
            <a:endParaRPr lang="pl-PL" sz="2220" dirty="0">
              <a:solidFill>
                <a:srgbClr val="1D2E59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"/>
          <p:cNvSpPr txBox="1">
            <a:spLocks noGrp="1"/>
          </p:cNvSpPr>
          <p:nvPr>
            <p:ph type="title"/>
          </p:nvPr>
        </p:nvSpPr>
        <p:spPr>
          <a:xfrm>
            <a:off x="460875" y="1055425"/>
            <a:ext cx="3812700" cy="4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2720">
              <a:solidFill>
                <a:srgbClr val="1D2E59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83" name="Google Shape;83;p4"/>
          <p:cNvSpPr txBox="1">
            <a:spLocks noGrp="1"/>
          </p:cNvSpPr>
          <p:nvPr>
            <p:ph type="body" idx="1"/>
          </p:nvPr>
        </p:nvSpPr>
        <p:spPr>
          <a:xfrm>
            <a:off x="460875" y="1689646"/>
            <a:ext cx="8168100" cy="97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SzPts val="1018"/>
              <a:buNone/>
            </a:pPr>
            <a:r>
              <a:rPr lang="pl" sz="1417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rPr>
              <a:t>Kliknij w pole tekstowe, aby edytować.</a:t>
            </a:r>
            <a:endParaRPr sz="2065">
              <a:solidFill>
                <a:srgbClr val="1D2E59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4" name="Google Shape;84;p4"/>
          <p:cNvSpPr txBox="1"/>
          <p:nvPr/>
        </p:nvSpPr>
        <p:spPr>
          <a:xfrm>
            <a:off x="390850" y="174100"/>
            <a:ext cx="5183782" cy="5262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>
              <a:buSzPts val="2220"/>
            </a:pPr>
            <a:r>
              <a:rPr lang="pl-PL" sz="2220" dirty="0">
                <a:solidFill>
                  <a:srgbClr val="1D2E59"/>
                </a:solidFill>
                <a:latin typeface="Lato Black"/>
                <a:ea typeface="Lato Black"/>
                <a:cs typeface="Lato Black"/>
                <a:sym typeface="Lato Black"/>
              </a:rPr>
              <a:t>Autoprezentacja – ocena śródokresowa</a:t>
            </a:r>
            <a:endParaRPr lang="pl-PL" sz="2220" dirty="0">
              <a:solidFill>
                <a:srgbClr val="1D2E59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</p:spTree>
    <p:extLst>
      <p:ext uri="{BB962C8B-B14F-4D97-AF65-F5344CB8AC3E}">
        <p14:creationId xmlns:p14="http://schemas.microsoft.com/office/powerpoint/2010/main" val="2249696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"/>
          <p:cNvSpPr txBox="1">
            <a:spLocks noGrp="1"/>
          </p:cNvSpPr>
          <p:nvPr>
            <p:ph type="title"/>
          </p:nvPr>
        </p:nvSpPr>
        <p:spPr>
          <a:xfrm>
            <a:off x="460875" y="1055425"/>
            <a:ext cx="3812700" cy="4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2720">
              <a:solidFill>
                <a:srgbClr val="1D2E59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83" name="Google Shape;83;p4"/>
          <p:cNvSpPr txBox="1">
            <a:spLocks noGrp="1"/>
          </p:cNvSpPr>
          <p:nvPr>
            <p:ph type="body" idx="1"/>
          </p:nvPr>
        </p:nvSpPr>
        <p:spPr>
          <a:xfrm>
            <a:off x="460875" y="1689646"/>
            <a:ext cx="8168100" cy="97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SzPts val="1018"/>
              <a:buNone/>
            </a:pPr>
            <a:r>
              <a:rPr lang="pl" sz="1417">
                <a:solidFill>
                  <a:srgbClr val="1D2E59"/>
                </a:solidFill>
                <a:latin typeface="Lato"/>
                <a:ea typeface="Lato"/>
                <a:cs typeface="Lato"/>
                <a:sym typeface="Lato"/>
              </a:rPr>
              <a:t>Kliknij w pole tekstowe, aby edytować.</a:t>
            </a:r>
            <a:endParaRPr sz="2065">
              <a:solidFill>
                <a:srgbClr val="1D2E59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4" name="Google Shape;84;p4"/>
          <p:cNvSpPr txBox="1"/>
          <p:nvPr/>
        </p:nvSpPr>
        <p:spPr>
          <a:xfrm>
            <a:off x="390850" y="174100"/>
            <a:ext cx="5183782" cy="5262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>
              <a:buSzPts val="2220"/>
            </a:pPr>
            <a:r>
              <a:rPr lang="pl-PL" sz="2220" dirty="0">
                <a:solidFill>
                  <a:srgbClr val="1D2E59"/>
                </a:solidFill>
                <a:latin typeface="Lato Black"/>
                <a:ea typeface="Lato Black"/>
                <a:cs typeface="Lato Black"/>
                <a:sym typeface="Lato Black"/>
              </a:rPr>
              <a:t>Autoprezentacja – ocena śródokresowa</a:t>
            </a:r>
            <a:endParaRPr lang="pl-PL" sz="2220" dirty="0">
              <a:solidFill>
                <a:srgbClr val="1D2E59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</p:spTree>
    <p:extLst>
      <p:ext uri="{BB962C8B-B14F-4D97-AF65-F5344CB8AC3E}">
        <p14:creationId xmlns:p14="http://schemas.microsoft.com/office/powerpoint/2010/main" val="1937468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7"/>
          <p:cNvSpPr/>
          <p:nvPr/>
        </p:nvSpPr>
        <p:spPr>
          <a:xfrm>
            <a:off x="-65875" y="-10975"/>
            <a:ext cx="9275700" cy="5817900"/>
          </a:xfrm>
          <a:prstGeom prst="rect">
            <a:avLst/>
          </a:prstGeom>
          <a:solidFill>
            <a:srgbClr val="1D2E5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4" name="Google Shape;104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657303" y="4428117"/>
            <a:ext cx="1829395" cy="510396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7"/>
          <p:cNvSpPr txBox="1"/>
          <p:nvPr/>
        </p:nvSpPr>
        <p:spPr>
          <a:xfrm>
            <a:off x="1691850" y="5090913"/>
            <a:ext cx="5760300" cy="39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12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pl" sz="1900" b="1" i="0" u="none" strike="noStrike" cap="non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WWW.UNIWERSYTETKALISKI.EDU.PL</a:t>
            </a:r>
            <a:endParaRPr sz="1900" b="1" i="0" u="none" strike="noStrike" cap="non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6" name="Google Shape;106;p7" title="Uniwersytet Kaliski-Miejsce gdzie tworzy sie przyszlosc-02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853250" y="1990726"/>
            <a:ext cx="5437451" cy="1283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90</Words>
  <Application>Microsoft Office PowerPoint</Application>
  <PresentationFormat>Pokaz na ekranie (16:10)</PresentationFormat>
  <Paragraphs>17</Paragraphs>
  <Slides>6</Slides>
  <Notes>6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1" baseType="lpstr">
      <vt:lpstr>Lato</vt:lpstr>
      <vt:lpstr>Lato Light</vt:lpstr>
      <vt:lpstr>Arial</vt:lpstr>
      <vt:lpstr>Lato Black</vt:lpstr>
      <vt:lpstr>Simple Light</vt:lpstr>
      <vt:lpstr>Autoprezentacja Ocena śródokresowa</vt:lpstr>
      <vt:lpstr>Plan prezentacji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Autoprezentacja Ocena Śródokresowa</dc:title>
  <cp:lastModifiedBy>Użytkownik systemu Windows</cp:lastModifiedBy>
  <cp:revision>8</cp:revision>
  <dcterms:modified xsi:type="dcterms:W3CDTF">2024-12-16T20:29:26Z</dcterms:modified>
</cp:coreProperties>
</file>