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4" r:id="rId5"/>
    <p:sldId id="263" r:id="rId6"/>
    <p:sldId id="262" r:id="rId7"/>
  </p:sldIdLst>
  <p:sldSz cx="9144000" cy="5715000" type="screen16x10"/>
  <p:notesSz cx="6858000" cy="9144000"/>
  <p:embeddedFontLst>
    <p:embeddedFont>
      <p:font typeface="Lato" panose="020B0604020202020204" charset="-18"/>
      <p:regular r:id="rId9"/>
      <p:bold r:id="rId10"/>
      <p:italic r:id="rId11"/>
      <p:boldItalic r:id="rId12"/>
    </p:embeddedFont>
    <p:embeddedFont>
      <p:font typeface="Lato Light" panose="020B0604020202020204" charset="-18"/>
      <p:regular r:id="rId13"/>
      <p:bold r:id="rId14"/>
      <p:italic r:id="rId15"/>
      <p:boldItalic r:id="rId16"/>
    </p:embeddedFont>
    <p:embeddedFont>
      <p:font typeface="Lato Black" panose="020B0604020202020204" charset="-18"/>
      <p:bold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geXQTinWsSn3iM34t6BwPErmpV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E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6109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2334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9558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None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>
            <a:spLocks noGrp="1"/>
          </p:cNvSpPr>
          <p:nvPr>
            <p:ph type="title" hasCustomPrompt="1"/>
          </p:nvPr>
        </p:nvSpPr>
        <p:spPr>
          <a:xfrm>
            <a:off x="311700" y="1075775"/>
            <a:ext cx="8520600" cy="18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1"/>
          </p:nvPr>
        </p:nvSpPr>
        <p:spPr>
          <a:xfrm>
            <a:off x="311700" y="2850650"/>
            <a:ext cx="8520600" cy="23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>
            <a:spLocks noGrp="1"/>
          </p:cNvSpPr>
          <p:nvPr>
            <p:ph type="title"/>
          </p:nvPr>
        </p:nvSpPr>
        <p:spPr>
          <a:xfrm>
            <a:off x="399175" y="1083825"/>
            <a:ext cx="84330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body" idx="1"/>
          </p:nvPr>
        </p:nvSpPr>
        <p:spPr>
          <a:xfrm>
            <a:off x="460875" y="1869875"/>
            <a:ext cx="8371500" cy="29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Char char="●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>
            <a:spLocks noGrp="1"/>
          </p:cNvSpPr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subTitle" idx="1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2800"/>
              <a:buFont typeface="Lato"/>
              <a:buNone/>
              <a:defRPr sz="28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>
            <a:spLocks noGrp="1"/>
          </p:cNvSpPr>
          <p:nvPr>
            <p:ph type="title"/>
          </p:nvPr>
        </p:nvSpPr>
        <p:spPr>
          <a:xfrm>
            <a:off x="311700" y="1036797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body" idx="1"/>
          </p:nvPr>
        </p:nvSpPr>
        <p:spPr>
          <a:xfrm>
            <a:off x="311700" y="1822850"/>
            <a:ext cx="3999900" cy="3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sz="14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body" idx="2"/>
          </p:nvPr>
        </p:nvSpPr>
        <p:spPr>
          <a:xfrm>
            <a:off x="4832400" y="1822850"/>
            <a:ext cx="3999900" cy="3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sz="14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425825" y="1390950"/>
            <a:ext cx="8406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>
            <a:spLocks noGrp="1"/>
          </p:cNvSpPr>
          <p:nvPr>
            <p:ph type="title"/>
          </p:nvPr>
        </p:nvSpPr>
        <p:spPr>
          <a:xfrm>
            <a:off x="311700" y="1338458"/>
            <a:ext cx="2808000" cy="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body" idx="1"/>
          </p:nvPr>
        </p:nvSpPr>
        <p:spPr>
          <a:xfrm>
            <a:off x="311700" y="2265125"/>
            <a:ext cx="4618800" cy="27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sz="12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>
            <a:spLocks noGrp="1"/>
          </p:cNvSpPr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/>
          <p:nvPr/>
        </p:nvSpPr>
        <p:spPr>
          <a:xfrm>
            <a:off x="4572000" y="-150"/>
            <a:ext cx="4572000" cy="5266800"/>
          </a:xfrm>
          <a:prstGeom prst="rect">
            <a:avLst/>
          </a:prstGeom>
          <a:solidFill>
            <a:srgbClr val="DFE6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265500" y="1522594"/>
            <a:ext cx="4045200" cy="16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subTitle" idx="1"/>
          </p:nvPr>
        </p:nvSpPr>
        <p:spPr>
          <a:xfrm>
            <a:off x="265500" y="3266928"/>
            <a:ext cx="4045200" cy="13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2100"/>
              <a:buFont typeface="Lato"/>
              <a:buNone/>
              <a:defRPr sz="2100"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399175" y="920225"/>
            <a:ext cx="84330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2700"/>
              <a:buFont typeface="Lato Black"/>
              <a:buNone/>
              <a:defRPr sz="2700" b="0" i="0" u="none" strike="noStrike" cap="none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515475" y="1706275"/>
            <a:ext cx="83169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Char char="●"/>
              <a:defRPr sz="1800" b="1" i="0" u="none" strike="noStrike" cap="non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sz="1400" b="1" i="0" u="none" strike="noStrike" cap="non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sz="1400" b="1" i="0" u="none" strike="noStrike" cap="non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sz="1400" b="1" i="0" u="none" strike="noStrike" cap="non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sz="1400" b="1" i="0" u="none" strike="noStrike" cap="non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sz="1400" b="1" i="0" u="none" strike="noStrike" cap="non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sz="1400" b="1" i="0" u="none" strike="noStrike" cap="non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sz="1400" b="1" i="0" u="none" strike="noStrike" cap="non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sz="1400" b="1" i="0" u="none" strike="noStrike" cap="non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  <p:sp>
        <p:nvSpPr>
          <p:cNvPr id="9" name="Google Shape;9;p8"/>
          <p:cNvSpPr txBox="1"/>
          <p:nvPr/>
        </p:nvSpPr>
        <p:spPr>
          <a:xfrm>
            <a:off x="0" y="5271425"/>
            <a:ext cx="9144000" cy="443400"/>
          </a:xfrm>
          <a:prstGeom prst="rect">
            <a:avLst/>
          </a:prstGeom>
          <a:solidFill>
            <a:srgbClr val="1D2E5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l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Google Shape;10;p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60875" y="5397449"/>
            <a:ext cx="1109400" cy="191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Google Shape;11;p8"/>
          <p:cNvCxnSpPr/>
          <p:nvPr/>
        </p:nvCxnSpPr>
        <p:spPr>
          <a:xfrm>
            <a:off x="1774625" y="5502175"/>
            <a:ext cx="239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8"/>
          <p:cNvCxnSpPr/>
          <p:nvPr/>
        </p:nvCxnSpPr>
        <p:spPr>
          <a:xfrm>
            <a:off x="2154375" y="5502175"/>
            <a:ext cx="239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" name="Google Shape;13;p8"/>
          <p:cNvCxnSpPr/>
          <p:nvPr/>
        </p:nvCxnSpPr>
        <p:spPr>
          <a:xfrm>
            <a:off x="2551475" y="5499125"/>
            <a:ext cx="62901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" name="Google Shape;14;p8"/>
          <p:cNvCxnSpPr/>
          <p:nvPr/>
        </p:nvCxnSpPr>
        <p:spPr>
          <a:xfrm rot="10800000">
            <a:off x="399175" y="769865"/>
            <a:ext cx="4826700" cy="0"/>
          </a:xfrm>
          <a:prstGeom prst="straightConnector1">
            <a:avLst/>
          </a:prstGeom>
          <a:noFill/>
          <a:ln w="19050" cap="flat" cmpd="sng">
            <a:solidFill>
              <a:srgbClr val="1D2E59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2E59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/>
          <p:nvPr/>
        </p:nvSpPr>
        <p:spPr>
          <a:xfrm>
            <a:off x="-65875" y="-10975"/>
            <a:ext cx="9275700" cy="5817900"/>
          </a:xfrm>
          <a:prstGeom prst="rect">
            <a:avLst/>
          </a:prstGeom>
          <a:solidFill>
            <a:srgbClr val="1D2E5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>
            <a:spLocks noGrp="1"/>
          </p:cNvSpPr>
          <p:nvPr>
            <p:ph type="ctrTitle" idx="4294967295"/>
          </p:nvPr>
        </p:nvSpPr>
        <p:spPr>
          <a:xfrm>
            <a:off x="1085450" y="2569000"/>
            <a:ext cx="5961900" cy="15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ct val="53570"/>
              <a:buFont typeface="Lato Black"/>
              <a:buNone/>
            </a:pPr>
            <a:r>
              <a:rPr lang="pl" sz="5600" b="0" i="0" u="none" strike="noStrike" cap="none" dirty="0" smtClean="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rPr>
              <a:t>Autoprezentacja</a:t>
            </a:r>
            <a:br>
              <a:rPr lang="pl" sz="5600" b="0" i="0" u="none" strike="noStrike" cap="none" dirty="0" smtClean="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lang="pl" sz="3100" dirty="0" smtClean="0">
                <a:solidFill>
                  <a:srgbClr val="FFFFFF"/>
                </a:solidFill>
              </a:rPr>
              <a:t>Ocena śródokresowa</a:t>
            </a:r>
            <a:endParaRPr sz="3100" b="0" i="0" u="none" strike="noStrike" cap="none" dirty="0">
              <a:solidFill>
                <a:srgbClr val="FFFFFF"/>
              </a:solidFill>
              <a:sym typeface="Lato Black"/>
            </a:endParaRPr>
          </a:p>
        </p:txBody>
      </p:sp>
      <p:sp>
        <p:nvSpPr>
          <p:cNvPr id="52" name="Google Shape;52;p1"/>
          <p:cNvSpPr txBox="1">
            <a:spLocks noGrp="1"/>
          </p:cNvSpPr>
          <p:nvPr>
            <p:ph type="subTitle" idx="4294967295"/>
          </p:nvPr>
        </p:nvSpPr>
        <p:spPr>
          <a:xfrm>
            <a:off x="1085450" y="4333733"/>
            <a:ext cx="53649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1D2E59"/>
              </a:buClr>
              <a:buSzPts val="1800"/>
              <a:buFont typeface="Lato"/>
              <a:buNone/>
            </a:pPr>
            <a:r>
              <a:rPr lang="pl" dirty="0" smtClean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Doktorant</a:t>
            </a:r>
            <a:r>
              <a:rPr lang="pl" b="1" i="0" u="none" strike="noStrike" cap="none" dirty="0" smtClean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:</a:t>
            </a:r>
            <a:endParaRPr b="1" i="0" u="none" strike="noStrike" cap="none" dirty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53" name="Google Shape;53;p1"/>
          <p:cNvSpPr txBox="1">
            <a:spLocks noGrp="1"/>
          </p:cNvSpPr>
          <p:nvPr>
            <p:ph type="subTitle" idx="4294967295"/>
          </p:nvPr>
        </p:nvSpPr>
        <p:spPr>
          <a:xfrm>
            <a:off x="1085450" y="4897129"/>
            <a:ext cx="5364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rgbClr val="1D2E59"/>
              </a:buClr>
              <a:buSzPct val="130909"/>
              <a:buFont typeface="Lato"/>
              <a:buNone/>
            </a:pPr>
            <a:r>
              <a:rPr lang="pl" sz="1600" b="1" i="0" u="none" strike="noStrike" cap="none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KALISZ  |  </a:t>
            </a:r>
            <a:r>
              <a:rPr lang="pl" sz="1600" b="1" i="0" u="none" strike="noStrike" cap="none" dirty="0" smtClean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01.01.2024 r</a:t>
            </a:r>
            <a:r>
              <a:rPr lang="pl" sz="1600" b="1" i="0" u="none" strike="noStrike" cap="none" dirty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. </a:t>
            </a:r>
            <a:endParaRPr sz="1600" b="1" i="0" u="none" strike="noStrike" cap="none" dirty="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cxnSp>
        <p:nvCxnSpPr>
          <p:cNvPr id="54" name="Google Shape;54;p1"/>
          <p:cNvCxnSpPr/>
          <p:nvPr/>
        </p:nvCxnSpPr>
        <p:spPr>
          <a:xfrm>
            <a:off x="789300" y="3503850"/>
            <a:ext cx="0" cy="22992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2200" y="449683"/>
            <a:ext cx="3052250" cy="1159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4">
            <a:alphaModFix amt="11000"/>
          </a:blip>
          <a:srcRect/>
          <a:stretch/>
        </p:blipFill>
        <p:spPr>
          <a:xfrm>
            <a:off x="5105125" y="543083"/>
            <a:ext cx="3241563" cy="195789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57;p1"/>
          <p:cNvCxnSpPr/>
          <p:nvPr/>
        </p:nvCxnSpPr>
        <p:spPr>
          <a:xfrm>
            <a:off x="789300" y="2440775"/>
            <a:ext cx="0" cy="4593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" name="Google Shape;58;p1"/>
          <p:cNvCxnSpPr/>
          <p:nvPr/>
        </p:nvCxnSpPr>
        <p:spPr>
          <a:xfrm>
            <a:off x="789300" y="3015650"/>
            <a:ext cx="0" cy="3402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9" name="Google Shape;59;p1"/>
          <p:cNvSpPr txBox="1"/>
          <p:nvPr/>
        </p:nvSpPr>
        <p:spPr>
          <a:xfrm>
            <a:off x="9771675" y="-828400"/>
            <a:ext cx="4472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"/>
          <p:cNvSpPr txBox="1">
            <a:spLocks noGrp="1"/>
          </p:cNvSpPr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27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Plan prezentacji</a:t>
            </a: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65" name="Google Shape;65;p2"/>
          <p:cNvSpPr txBox="1"/>
          <p:nvPr/>
        </p:nvSpPr>
        <p:spPr>
          <a:xfrm>
            <a:off x="568199" y="1798045"/>
            <a:ext cx="4179300" cy="2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228600" marR="0" lvl="0" indent="-228600" algn="l" defTabSz="53816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1D2E59"/>
              </a:buClr>
              <a:buSzPts val="1200"/>
              <a:buFont typeface="+mj-lt"/>
              <a:buAutoNum type="arabicPeriod"/>
            </a:pPr>
            <a:r>
              <a:rPr lang="pl" sz="1200" b="1" dirty="0" smtClean="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I   </a:t>
            </a:r>
            <a:r>
              <a:rPr lang="pl" sz="1200" b="0" i="0" u="none" strike="noStrike" cap="none" dirty="0" smtClean="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Podstawowe dane </a:t>
            </a:r>
            <a:endParaRPr sz="1600" b="0" i="0" u="none" strike="noStrike" cap="none" dirty="0">
              <a:solidFill>
                <a:srgbClr val="1D2E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568199" y="2097413"/>
            <a:ext cx="4179300" cy="1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2286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1D2E59"/>
              </a:buClr>
              <a:buSzPts val="1200"/>
              <a:buFont typeface="+mj-lt"/>
              <a:buAutoNum type="arabicPeriod" startAt="2"/>
            </a:pPr>
            <a:r>
              <a:rPr lang="pl" sz="1200" b="1" dirty="0" smtClean="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I   </a:t>
            </a:r>
            <a:r>
              <a:rPr lang="pl" sz="1200" dirty="0" smtClean="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Raport naukowy</a:t>
            </a:r>
            <a:r>
              <a:rPr lang="pl" sz="1200" b="0" i="0" u="none" strike="noStrike" cap="none" dirty="0" smtClean="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600" b="0" i="0" u="none" strike="noStrike" cap="none" dirty="0">
              <a:solidFill>
                <a:srgbClr val="1D2E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"/>
          <p:cNvSpPr txBox="1"/>
          <p:nvPr/>
        </p:nvSpPr>
        <p:spPr>
          <a:xfrm>
            <a:off x="568199" y="2406316"/>
            <a:ext cx="4179300" cy="178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2286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1D2E59"/>
              </a:buClr>
              <a:buSzPts val="1200"/>
              <a:buFont typeface="+mj-lt"/>
              <a:buAutoNum type="arabicPeriod" startAt="3"/>
            </a:pPr>
            <a:r>
              <a:rPr lang="pl" sz="1200" b="1" dirty="0" smtClean="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I   </a:t>
            </a:r>
            <a:r>
              <a:rPr lang="pl" sz="1200" dirty="0" smtClean="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Realizacja Indywidualnego Planu Badawczego (IPB)</a:t>
            </a:r>
            <a:endParaRPr sz="1600" b="0" i="0" u="none" strike="noStrike" cap="none" dirty="0">
              <a:solidFill>
                <a:srgbClr val="1D2E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568198" y="2705684"/>
            <a:ext cx="8158707" cy="43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228600" lvl="2" indent="-228600">
              <a:lnSpc>
                <a:spcPct val="115000"/>
              </a:lnSpc>
              <a:spcAft>
                <a:spcPts val="1600"/>
              </a:spcAft>
              <a:buClr>
                <a:srgbClr val="1D2E59"/>
              </a:buClr>
              <a:buSzPts val="1200"/>
              <a:buFont typeface="+mj-lt"/>
              <a:buAutoNum type="arabicPeriod" startAt="4"/>
            </a:pPr>
            <a:r>
              <a:rPr lang="pl" sz="1200" b="1" dirty="0" smtClean="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I   </a:t>
            </a:r>
            <a:r>
              <a:rPr lang="pl" sz="1200" b="0" i="0" u="none" strike="noStrike" cap="none" dirty="0" smtClean="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Wnioski i wskazanie kierunku dalszych badań, planowanych modyfikacji, problemach i proponowanych sposobach ich rozwiązania</a:t>
            </a:r>
            <a:endParaRPr sz="1200" b="0" i="0" u="none" strike="noStrike" cap="none" dirty="0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568198" y="3161441"/>
            <a:ext cx="4179301" cy="19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2286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1D2E59"/>
              </a:buClr>
              <a:buSzPts val="1200"/>
              <a:buFont typeface="+mj-lt"/>
              <a:buAutoNum type="arabicPeriod" startAt="5"/>
            </a:pPr>
            <a:r>
              <a:rPr lang="pl" sz="1200" b="1" dirty="0" smtClean="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I   </a:t>
            </a:r>
            <a:r>
              <a:rPr lang="pl" sz="1200" dirty="0" smtClean="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Osiągnięcia i aktywność naukowa</a:t>
            </a:r>
            <a:r>
              <a:rPr lang="pl" sz="1200" b="0" i="0" u="none" strike="noStrike" cap="none" dirty="0" smtClean="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390849" y="174100"/>
            <a:ext cx="5273781" cy="526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20"/>
              <a:buFont typeface="Arial"/>
              <a:buNone/>
            </a:pPr>
            <a:r>
              <a:rPr lang="pl" sz="2220" b="0" i="0" u="none" strike="noStrike" cap="none" dirty="0" smtClean="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Autoprezentacja – ocena śródokresowa</a:t>
            </a:r>
            <a:endParaRPr sz="2220" b="0" i="0" u="none" strike="noStrike" cap="none" dirty="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>
            <a:spLocks noGrp="1"/>
          </p:cNvSpPr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3" name="Google Shape;83;p4"/>
          <p:cNvSpPr txBox="1">
            <a:spLocks noGrp="1"/>
          </p:cNvSpPr>
          <p:nvPr>
            <p:ph type="body" idx="1"/>
          </p:nvPr>
        </p:nvSpPr>
        <p:spPr>
          <a:xfrm>
            <a:off x="460875" y="1689646"/>
            <a:ext cx="8168100" cy="9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018"/>
              <a:buNone/>
            </a:pPr>
            <a:r>
              <a:rPr lang="pl" sz="1417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Kliknij w pole tekstowe, aby edytować.</a:t>
            </a:r>
            <a:endParaRPr sz="2065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4" name="Google Shape;84;p4"/>
          <p:cNvSpPr txBox="1"/>
          <p:nvPr/>
        </p:nvSpPr>
        <p:spPr>
          <a:xfrm>
            <a:off x="390850" y="174100"/>
            <a:ext cx="5183782" cy="526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SzPts val="2220"/>
            </a:pPr>
            <a:r>
              <a:rPr lang="pl-PL" sz="2220" dirty="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Autoprezentacja – ocena śródokresowa</a:t>
            </a:r>
            <a:endParaRPr lang="pl-PL" sz="2220" dirty="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>
            <a:spLocks noGrp="1"/>
          </p:cNvSpPr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3" name="Google Shape;83;p4"/>
          <p:cNvSpPr txBox="1">
            <a:spLocks noGrp="1"/>
          </p:cNvSpPr>
          <p:nvPr>
            <p:ph type="body" idx="1"/>
          </p:nvPr>
        </p:nvSpPr>
        <p:spPr>
          <a:xfrm>
            <a:off x="460875" y="1689646"/>
            <a:ext cx="8168100" cy="9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018"/>
              <a:buNone/>
            </a:pPr>
            <a:r>
              <a:rPr lang="pl" sz="1417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Kliknij w pole tekstowe, aby edytować.</a:t>
            </a:r>
            <a:endParaRPr sz="2065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4" name="Google Shape;84;p4"/>
          <p:cNvSpPr txBox="1"/>
          <p:nvPr/>
        </p:nvSpPr>
        <p:spPr>
          <a:xfrm>
            <a:off x="390850" y="174100"/>
            <a:ext cx="5183782" cy="526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SzPts val="2220"/>
            </a:pPr>
            <a:r>
              <a:rPr lang="pl-PL" sz="2220" dirty="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Autoprezentacja – ocena śródokresowa</a:t>
            </a:r>
            <a:endParaRPr lang="pl-PL" sz="2220" dirty="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224969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>
            <a:spLocks noGrp="1"/>
          </p:cNvSpPr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3" name="Google Shape;83;p4"/>
          <p:cNvSpPr txBox="1">
            <a:spLocks noGrp="1"/>
          </p:cNvSpPr>
          <p:nvPr>
            <p:ph type="body" idx="1"/>
          </p:nvPr>
        </p:nvSpPr>
        <p:spPr>
          <a:xfrm>
            <a:off x="460875" y="1689646"/>
            <a:ext cx="8168100" cy="9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018"/>
              <a:buNone/>
            </a:pPr>
            <a:r>
              <a:rPr lang="pl" sz="1417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Kliknij w pole tekstowe, aby edytować.</a:t>
            </a:r>
            <a:endParaRPr sz="2065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4" name="Google Shape;84;p4"/>
          <p:cNvSpPr txBox="1"/>
          <p:nvPr/>
        </p:nvSpPr>
        <p:spPr>
          <a:xfrm>
            <a:off x="390850" y="174100"/>
            <a:ext cx="5183782" cy="526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buSzPts val="2220"/>
            </a:pPr>
            <a:r>
              <a:rPr lang="pl-PL" sz="2220" dirty="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Autoprezentacja – ocena śródokresowa</a:t>
            </a:r>
            <a:endParaRPr lang="pl-PL" sz="2220" dirty="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193746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"/>
          <p:cNvSpPr/>
          <p:nvPr/>
        </p:nvSpPr>
        <p:spPr>
          <a:xfrm>
            <a:off x="-65875" y="-10975"/>
            <a:ext cx="9275700" cy="5817900"/>
          </a:xfrm>
          <a:prstGeom prst="rect">
            <a:avLst/>
          </a:prstGeom>
          <a:solidFill>
            <a:srgbClr val="1D2E5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7303" y="4428117"/>
            <a:ext cx="1829395" cy="510396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7"/>
          <p:cNvSpPr txBox="1"/>
          <p:nvPr/>
        </p:nvSpPr>
        <p:spPr>
          <a:xfrm>
            <a:off x="1691850" y="5090913"/>
            <a:ext cx="57603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12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pl" sz="19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WWW.UNIWERSYTETKALISKI.EDU.PL</a:t>
            </a:r>
            <a:endParaRPr sz="1900" b="1" i="0" u="none" strike="noStrike" cap="non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6" name="Google Shape;106;p7" title="Uniwersytet Kaliski-Miejsce gdzie tworzy sie przyszlosc-02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3250" y="1990726"/>
            <a:ext cx="5437451" cy="128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90</Words>
  <Application>Microsoft Office PowerPoint</Application>
  <PresentationFormat>Pokaz na ekranie (16:10)</PresentationFormat>
  <Paragraphs>17</Paragraphs>
  <Slides>6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Lato</vt:lpstr>
      <vt:lpstr>Lato Light</vt:lpstr>
      <vt:lpstr>Arial</vt:lpstr>
      <vt:lpstr>Lato Black</vt:lpstr>
      <vt:lpstr>Simple Light</vt:lpstr>
      <vt:lpstr>Autoprezentacja Ocena śródokresowa</vt:lpstr>
      <vt:lpstr>Plan prezentacji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Autoprezentacja Ocena Śródokresowa</dc:title>
  <cp:lastModifiedBy>Użytkownik systemu Windows</cp:lastModifiedBy>
  <cp:revision>8</cp:revision>
  <dcterms:modified xsi:type="dcterms:W3CDTF">2024-12-16T20:29:26Z</dcterms:modified>
</cp:coreProperties>
</file>