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Lato Black" panose="020F0502020204030203" pitchFamily="34" charset="0"/>
      <p:bold r:id="rId4"/>
      <p:boldItalic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cyEmQeDlnP5afymgntrULM8tl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1248" y="-3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in Żurawski" userId="c56675d1-f728-4cf8-abb0-05261b43fb00" providerId="ADAL" clId="{39E12EB2-A3DB-4DC7-BC51-217FDEA8FBEB}"/>
    <pc:docChg chg="undo redo custSel modSld">
      <pc:chgData name="Marcin Żurawski" userId="c56675d1-f728-4cf8-abb0-05261b43fb00" providerId="ADAL" clId="{39E12EB2-A3DB-4DC7-BC51-217FDEA8FBEB}" dt="2025-10-06T14:08:43.637" v="717" actId="2711"/>
      <pc:docMkLst>
        <pc:docMk/>
      </pc:docMkLst>
      <pc:sldChg chg="addSp delSp modSp mod">
        <pc:chgData name="Marcin Żurawski" userId="c56675d1-f728-4cf8-abb0-05261b43fb00" providerId="ADAL" clId="{39E12EB2-A3DB-4DC7-BC51-217FDEA8FBEB}" dt="2025-10-06T14:08:43.637" v="717" actId="2711"/>
        <pc:sldMkLst>
          <pc:docMk/>
          <pc:sldMk cId="0" sldId="256"/>
        </pc:sldMkLst>
        <pc:spChg chg="add mod">
          <ac:chgData name="Marcin Żurawski" userId="c56675d1-f728-4cf8-abb0-05261b43fb00" providerId="ADAL" clId="{39E12EB2-A3DB-4DC7-BC51-217FDEA8FBEB}" dt="2025-10-06T14:08:43.637" v="717" actId="2711"/>
          <ac:spMkLst>
            <pc:docMk/>
            <pc:sldMk cId="0" sldId="256"/>
            <ac:spMk id="2" creationId="{804D3834-3DDB-3EE5-6F00-4EDAFDEF3CB1}"/>
          </ac:spMkLst>
        </pc:spChg>
        <pc:spChg chg="mod">
          <ac:chgData name="Marcin Żurawski" userId="c56675d1-f728-4cf8-abb0-05261b43fb00" providerId="ADAL" clId="{39E12EB2-A3DB-4DC7-BC51-217FDEA8FBEB}" dt="2025-10-06T14:04:13.772" v="675" actId="2711"/>
          <ac:spMkLst>
            <pc:docMk/>
            <pc:sldMk cId="0" sldId="256"/>
            <ac:spMk id="84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5:12.394" v="689" actId="2711"/>
          <ac:spMkLst>
            <pc:docMk/>
            <pc:sldMk cId="0" sldId="256"/>
            <ac:spMk id="85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5:20.161" v="690" actId="2711"/>
          <ac:spMkLst>
            <pc:docMk/>
            <pc:sldMk cId="0" sldId="256"/>
            <ac:spMk id="86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4:57.760" v="688" actId="2711"/>
          <ac:spMkLst>
            <pc:docMk/>
            <pc:sldMk cId="0" sldId="256"/>
            <ac:spMk id="87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4:13.567" v="674" actId="2711"/>
          <ac:spMkLst>
            <pc:docMk/>
            <pc:sldMk cId="0" sldId="256"/>
            <ac:spMk id="88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4:24.313" v="677" actId="113"/>
          <ac:spMkLst>
            <pc:docMk/>
            <pc:sldMk cId="0" sldId="256"/>
            <ac:spMk id="89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6:39.772" v="702" actId="113"/>
          <ac:spMkLst>
            <pc:docMk/>
            <pc:sldMk cId="0" sldId="256"/>
            <ac:spMk id="90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6:54.299" v="705" actId="113"/>
          <ac:spMkLst>
            <pc:docMk/>
            <pc:sldMk cId="0" sldId="256"/>
            <ac:spMk id="91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8:11.685" v="712" actId="2711"/>
          <ac:spMkLst>
            <pc:docMk/>
            <pc:sldMk cId="0" sldId="256"/>
            <ac:spMk id="92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8:21.820" v="713" actId="271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8:26.118" v="714" actId="2711"/>
          <ac:spMkLst>
            <pc:docMk/>
            <pc:sldMk cId="0" sldId="256"/>
            <ac:spMk id="94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8:31.972" v="715" actId="2711"/>
          <ac:spMkLst>
            <pc:docMk/>
            <pc:sldMk cId="0" sldId="256"/>
            <ac:spMk id="95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8:36.236" v="716" actId="2711"/>
          <ac:spMkLst>
            <pc:docMk/>
            <pc:sldMk cId="0" sldId="256"/>
            <ac:spMk id="97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7:28.862" v="710" actId="2711"/>
          <ac:spMkLst>
            <pc:docMk/>
            <pc:sldMk cId="0" sldId="256"/>
            <ac:spMk id="98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3T09:29:41.137" v="605" actId="14100"/>
          <ac:spMkLst>
            <pc:docMk/>
            <pc:sldMk cId="0" sldId="256"/>
            <ac:spMk id="99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6T14:07:09.819" v="708" actId="113"/>
          <ac:spMkLst>
            <pc:docMk/>
            <pc:sldMk cId="0" sldId="256"/>
            <ac:spMk id="100" creationId="{00000000-0000-0000-0000-000000000000}"/>
          </ac:spMkLst>
        </pc:spChg>
        <pc:spChg chg="mod">
          <ac:chgData name="Marcin Żurawski" userId="c56675d1-f728-4cf8-abb0-05261b43fb00" providerId="ADAL" clId="{39E12EB2-A3DB-4DC7-BC51-217FDEA8FBEB}" dt="2025-10-03T09:26:57.506" v="293" actId="14100"/>
          <ac:spMkLst>
            <pc:docMk/>
            <pc:sldMk cId="0" sldId="256"/>
            <ac:spMk id="101" creationId="{00000000-0000-0000-0000-000000000000}"/>
          </ac:spMkLst>
        </pc:spChg>
        <pc:grpChg chg="mod">
          <ac:chgData name="Marcin Żurawski" userId="c56675d1-f728-4cf8-abb0-05261b43fb00" providerId="ADAL" clId="{39E12EB2-A3DB-4DC7-BC51-217FDEA8FBEB}" dt="2025-10-03T09:28:41.719" v="586" actId="14100"/>
          <ac:grpSpMkLst>
            <pc:docMk/>
            <pc:sldMk cId="0" sldId="256"/>
            <ac:grpSpMk id="102" creationId="{00000000-0000-0000-0000-000000000000}"/>
          </ac:grpSpMkLst>
        </pc:grpChg>
        <pc:picChg chg="add mod">
          <ac:chgData name="Marcin Żurawski" userId="c56675d1-f728-4cf8-abb0-05261b43fb00" providerId="ADAL" clId="{39E12EB2-A3DB-4DC7-BC51-217FDEA8FBEB}" dt="2025-10-03T09:30:33.220" v="612" actId="1037"/>
          <ac:picMkLst>
            <pc:docMk/>
            <pc:sldMk cId="0" sldId="256"/>
            <ac:picMk id="4" creationId="{0BC9F021-D851-CE72-26B7-A531BB0EB3A6}"/>
          </ac:picMkLst>
        </pc:picChg>
        <pc:picChg chg="mod">
          <ac:chgData name="Marcin Żurawski" userId="c56675d1-f728-4cf8-abb0-05261b43fb00" providerId="ADAL" clId="{39E12EB2-A3DB-4DC7-BC51-217FDEA8FBEB}" dt="2025-10-03T09:26:56.913" v="291" actId="1035"/>
          <ac:picMkLst>
            <pc:docMk/>
            <pc:sldMk cId="0" sldId="256"/>
            <ac:picMk id="10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fdf1dd4cd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g2cfdf1dd4cd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35"/>
              <a:buFont typeface="Calibri"/>
              <a:buNone/>
              <a:defRPr sz="1653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/>
            </a:lvl1pPr>
            <a:lvl2pPr lvl="1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None/>
              <a:defRPr sz="5512"/>
            </a:lvl2pPr>
            <a:lvl3pPr lvl="2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/>
            </a:lvl3pPr>
            <a:lvl4pPr lvl="3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4pPr>
            <a:lvl5pPr lvl="4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5pPr>
            <a:lvl6pPr lvl="5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6pPr>
            <a:lvl7pPr lvl="6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7pPr>
            <a:lvl8pPr lvl="7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8pPr>
            <a:lvl9pPr lvl="8" algn="ctr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1179237" y="10136527"/>
            <a:ext cx="22841503" cy="21734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5496548" y="14453838"/>
            <a:ext cx="30508114" cy="5433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5528440" y="9177593"/>
            <a:ext cx="30508114" cy="1598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535"/>
              <a:buFont typeface="Calibri"/>
              <a:buNone/>
              <a:defRPr sz="1653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5512"/>
              <a:buNone/>
              <a:defRPr sz="5512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961"/>
              <a:buNone/>
              <a:defRPr sz="4961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rgbClr val="888888"/>
              </a:buClr>
              <a:buSzPts val="4409"/>
              <a:buNone/>
              <a:defRPr sz="440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None/>
              <a:defRPr sz="5512" b="1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 b="1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6614"/>
              <a:buNone/>
              <a:defRPr sz="6614" b="1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None/>
              <a:defRPr sz="5512" b="1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None/>
              <a:defRPr sz="4961" b="1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19"/>
              <a:buFont typeface="Calibri"/>
              <a:buNone/>
              <a:defRPr sz="88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88606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8819"/>
              <a:buChar char="•"/>
              <a:defRPr sz="8819"/>
            </a:lvl1pPr>
            <a:lvl2pPr marL="914400" lvl="1" indent="-718629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7717"/>
              <a:buChar char="•"/>
              <a:defRPr sz="7717"/>
            </a:lvl2pPr>
            <a:lvl3pPr marL="1371600" lvl="2" indent="-648589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3pPr>
            <a:lvl4pPr marL="1828800" lvl="3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4pPr>
            <a:lvl5pPr marL="2286000" lvl="4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5pPr>
            <a:lvl6pPr marL="2743200" lvl="5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6pPr>
            <a:lvl7pPr marL="3200400" lvl="6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7pPr>
            <a:lvl8pPr marL="3657600" lvl="7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8pPr>
            <a:lvl9pPr marL="4114800" lvl="8" indent="-578612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None/>
              <a:defRPr sz="3858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19"/>
              <a:buFont typeface="Calibri"/>
              <a:buNone/>
              <a:defRPr sz="88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4409"/>
              <a:buNone/>
              <a:defRPr sz="4409"/>
            </a:lvl1pPr>
            <a:lvl2pPr marL="914400" lvl="1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858"/>
              <a:buNone/>
              <a:defRPr sz="3858"/>
            </a:lvl2pPr>
            <a:lvl3pPr marL="1371600" lvl="2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3pPr>
            <a:lvl4pPr marL="1828800" lvl="3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4pPr>
            <a:lvl5pPr marL="2286000" lvl="4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5pPr>
            <a:lvl6pPr marL="2743200" lvl="5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6pPr>
            <a:lvl7pPr marL="3200400" lvl="6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7pPr>
            <a:lvl8pPr marL="3657600" lvl="7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8pPr>
            <a:lvl9pPr marL="4114800" lvl="8" indent="-228600" algn="l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126"/>
              <a:buFont typeface="Calibri"/>
              <a:buNone/>
              <a:defRPr sz="1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18629" algn="l" rtl="0">
              <a:lnSpc>
                <a:spcPct val="90000"/>
              </a:lnSpc>
              <a:spcBef>
                <a:spcPts val="2756"/>
              </a:spcBef>
              <a:spcAft>
                <a:spcPts val="0"/>
              </a:spcAft>
              <a:buClr>
                <a:schemeClr val="dk1"/>
              </a:buClr>
              <a:buSzPts val="7717"/>
              <a:buFont typeface="Arial"/>
              <a:buChar char="•"/>
              <a:defRPr sz="771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648589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6614"/>
              <a:buFont typeface="Arial"/>
              <a:buChar char="•"/>
              <a:defRPr sz="66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78612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5512"/>
              <a:buFont typeface="Arial"/>
              <a:buChar char="•"/>
              <a:defRPr sz="55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43623" algn="l" rtl="0">
              <a:lnSpc>
                <a:spcPct val="90000"/>
              </a:lnSpc>
              <a:spcBef>
                <a:spcPts val="1378"/>
              </a:spcBef>
              <a:spcAft>
                <a:spcPts val="0"/>
              </a:spcAft>
              <a:buClr>
                <a:schemeClr val="dk1"/>
              </a:buClr>
              <a:buSzPts val="4961"/>
              <a:buFont typeface="Arial"/>
              <a:buChar char="•"/>
              <a:defRPr sz="49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7"/>
              <a:buFont typeface="Arial"/>
              <a:buNone/>
              <a:defRPr sz="330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cfdf1dd4cd_0_85"/>
          <p:cNvSpPr txBox="1"/>
          <p:nvPr/>
        </p:nvSpPr>
        <p:spPr>
          <a:xfrm>
            <a:off x="8085651" y="1743950"/>
            <a:ext cx="171144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800"/>
              <a:buFont typeface="Arial"/>
              <a:buNone/>
            </a:pPr>
            <a:r>
              <a:rPr lang="pl-PL" sz="9800" b="1" dirty="0" err="1">
                <a:solidFill>
                  <a:srgbClr val="1D2E59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Lato Black"/>
              </a:rPr>
              <a:t>Title</a:t>
            </a:r>
            <a:r>
              <a:rPr lang="pl-PL" sz="9800" b="1" dirty="0">
                <a:solidFill>
                  <a:srgbClr val="1D2E59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Lato Black"/>
              </a:rPr>
              <a:t> of poster</a:t>
            </a:r>
            <a:endParaRPr sz="1400" b="1" i="0" u="none" strike="noStrike" cap="none" dirty="0">
              <a:solidFill>
                <a:srgbClr val="1D2E59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  <a:sym typeface="Lato Black"/>
            </a:endParaRPr>
          </a:p>
        </p:txBody>
      </p:sp>
      <p:sp>
        <p:nvSpPr>
          <p:cNvPr id="85" name="Google Shape;85;g2cfdf1dd4cd_0_85"/>
          <p:cNvSpPr txBox="1"/>
          <p:nvPr/>
        </p:nvSpPr>
        <p:spPr>
          <a:xfrm>
            <a:off x="8085651" y="3646163"/>
            <a:ext cx="17114400" cy="15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Font typeface="Arial"/>
              <a:buNone/>
            </a:pPr>
            <a:r>
              <a:rPr lang="pl-PL" sz="6800" b="1" dirty="0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Author | </a:t>
            </a:r>
            <a:r>
              <a:rPr lang="pl-PL" sz="6800" b="1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Authors</a:t>
            </a:r>
            <a:endParaRPr sz="1400" b="1" i="0" u="none" strike="noStrike" cap="none" dirty="0">
              <a:solidFill>
                <a:srgbClr val="1D2E59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86" name="Google Shape;86;g2cfdf1dd4cd_0_85"/>
          <p:cNvSpPr txBox="1"/>
          <p:nvPr/>
        </p:nvSpPr>
        <p:spPr>
          <a:xfrm>
            <a:off x="8085650" y="5332375"/>
            <a:ext cx="17114400" cy="15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l-PL" sz="6000" b="1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Affiliations</a:t>
            </a:r>
            <a:endParaRPr sz="1400" b="1" i="0" u="none" strike="noStrike" cap="none" dirty="0">
              <a:solidFill>
                <a:srgbClr val="1D2E59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87" name="Google Shape;87;g2cfdf1dd4cd_0_85"/>
          <p:cNvSpPr txBox="1"/>
          <p:nvPr/>
        </p:nvSpPr>
        <p:spPr>
          <a:xfrm>
            <a:off x="8085651" y="83750"/>
            <a:ext cx="17114400" cy="15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Font typeface="Arial"/>
              <a:buNone/>
            </a:pPr>
            <a:r>
              <a:rPr lang="pl-PL" sz="6800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Innovations</a:t>
            </a:r>
            <a:r>
              <a:rPr lang="pl-PL" sz="6800" dirty="0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 and </a:t>
            </a:r>
            <a:r>
              <a:rPr lang="pl-PL" sz="6800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Industrial</a:t>
            </a:r>
            <a:r>
              <a:rPr lang="pl-PL" sz="6800" dirty="0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 Technologies 2025</a:t>
            </a:r>
            <a:endParaRPr sz="1400" b="0" i="0" u="none" strike="noStrike" cap="none" dirty="0">
              <a:solidFill>
                <a:srgbClr val="1D2E59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88" name="Google Shape;88;g2cfdf1dd4cd_0_85"/>
          <p:cNvSpPr txBox="1"/>
          <p:nvPr/>
        </p:nvSpPr>
        <p:spPr>
          <a:xfrm>
            <a:off x="2247900" y="9019075"/>
            <a:ext cx="8039100" cy="7239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b="1" dirty="0">
                <a:solidFill>
                  <a:schemeClr val="lt1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  <a:sym typeface="Lato Black"/>
              </a:rPr>
              <a:t>ABSTRACT</a:t>
            </a:r>
            <a:endParaRPr sz="3000" b="1" dirty="0">
              <a:solidFill>
                <a:schemeClr val="lt1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  <a:sym typeface="Lato Black"/>
            </a:endParaRPr>
          </a:p>
        </p:txBody>
      </p:sp>
      <p:sp>
        <p:nvSpPr>
          <p:cNvPr id="89" name="Google Shape;89;g2cfdf1dd4cd_0_85"/>
          <p:cNvSpPr txBox="1"/>
          <p:nvPr/>
        </p:nvSpPr>
        <p:spPr>
          <a:xfrm>
            <a:off x="14880550" y="9019075"/>
            <a:ext cx="8039100" cy="7239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b="1" dirty="0">
                <a:solidFill>
                  <a:schemeClr val="lt1"/>
                </a:solidFill>
                <a:latin typeface="+mj-lt"/>
                <a:ea typeface="Lato Black"/>
                <a:cs typeface="Lato Black"/>
                <a:sym typeface="Lato Black"/>
              </a:rPr>
              <a:t>CONCLUSIONS</a:t>
            </a:r>
            <a:endParaRPr sz="3000" b="1" dirty="0">
              <a:solidFill>
                <a:schemeClr val="lt1"/>
              </a:solidFill>
              <a:latin typeface="+mj-lt"/>
              <a:ea typeface="Lato Black"/>
              <a:cs typeface="Lato Black"/>
              <a:sym typeface="Lato Black"/>
            </a:endParaRPr>
          </a:p>
        </p:txBody>
      </p:sp>
      <p:sp>
        <p:nvSpPr>
          <p:cNvPr id="90" name="Google Shape;90;g2cfdf1dd4cd_0_85"/>
          <p:cNvSpPr txBox="1"/>
          <p:nvPr/>
        </p:nvSpPr>
        <p:spPr>
          <a:xfrm>
            <a:off x="2247875" y="22225800"/>
            <a:ext cx="8039100" cy="7239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b="1" dirty="0">
                <a:solidFill>
                  <a:schemeClr val="lt1"/>
                </a:solidFill>
                <a:latin typeface="+mj-lt"/>
                <a:ea typeface="Lato Black"/>
                <a:cs typeface="Lato Black"/>
                <a:sym typeface="Lato Black"/>
              </a:rPr>
              <a:t>OBJECTIVES</a:t>
            </a:r>
            <a:endParaRPr sz="3000" b="1" dirty="0">
              <a:solidFill>
                <a:schemeClr val="lt1"/>
              </a:solidFill>
              <a:latin typeface="+mj-lt"/>
              <a:ea typeface="Lato Black"/>
              <a:cs typeface="Lato Black"/>
              <a:sym typeface="Lato Black"/>
            </a:endParaRPr>
          </a:p>
        </p:txBody>
      </p:sp>
      <p:sp>
        <p:nvSpPr>
          <p:cNvPr id="91" name="Google Shape;91;g2cfdf1dd4cd_0_85"/>
          <p:cNvSpPr txBox="1"/>
          <p:nvPr/>
        </p:nvSpPr>
        <p:spPr>
          <a:xfrm>
            <a:off x="14880550" y="22210650"/>
            <a:ext cx="8039100" cy="7542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b="1">
                <a:solidFill>
                  <a:schemeClr val="lt1"/>
                </a:solidFill>
                <a:latin typeface="+mj-lt"/>
                <a:ea typeface="Lato Black"/>
                <a:cs typeface="Lato Black"/>
                <a:sym typeface="Lato Black"/>
              </a:rPr>
              <a:t>REFERENCES</a:t>
            </a:r>
            <a:endParaRPr sz="3000" b="1">
              <a:solidFill>
                <a:schemeClr val="lt1"/>
              </a:solidFill>
              <a:latin typeface="+mj-lt"/>
              <a:ea typeface="Lato Black"/>
              <a:cs typeface="Lato Black"/>
              <a:sym typeface="Lato Black"/>
            </a:endParaRPr>
          </a:p>
        </p:txBody>
      </p:sp>
      <p:sp>
        <p:nvSpPr>
          <p:cNvPr id="92" name="Google Shape;92;g2cfdf1dd4cd_0_85"/>
          <p:cNvSpPr txBox="1"/>
          <p:nvPr/>
        </p:nvSpPr>
        <p:spPr>
          <a:xfrm>
            <a:off x="783551" y="9816243"/>
            <a:ext cx="111600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dirty="0" err="1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 in English</a:t>
            </a:r>
            <a:endParaRPr lang="pl-PL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lang="pl-PL" sz="3000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The sections on the template</a:t>
            </a:r>
            <a:endParaRPr lang="pl-PL" sz="3000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can be changed as needed.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 </a:t>
            </a:r>
          </a:p>
        </p:txBody>
      </p:sp>
      <p:sp>
        <p:nvSpPr>
          <p:cNvPr id="93" name="Google Shape;93;g2cfdf1dd4cd_0_85"/>
          <p:cNvSpPr txBox="1"/>
          <p:nvPr/>
        </p:nvSpPr>
        <p:spPr>
          <a:xfrm>
            <a:off x="13256424" y="9816243"/>
            <a:ext cx="111600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pl-PL" sz="3000" dirty="0" err="1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 in English</a:t>
            </a:r>
            <a:endParaRPr lang="pl-PL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94" name="Google Shape;94;g2cfdf1dd4cd_0_85"/>
          <p:cNvSpPr txBox="1"/>
          <p:nvPr/>
        </p:nvSpPr>
        <p:spPr>
          <a:xfrm>
            <a:off x="783551" y="23068340"/>
            <a:ext cx="111600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pl-PL" sz="3000" dirty="0" err="1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 in English</a:t>
            </a:r>
            <a:endParaRPr lang="pl-PL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95" name="Google Shape;95;g2cfdf1dd4cd_0_85"/>
          <p:cNvSpPr txBox="1"/>
          <p:nvPr/>
        </p:nvSpPr>
        <p:spPr>
          <a:xfrm>
            <a:off x="13256424" y="23068340"/>
            <a:ext cx="111600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pl-PL" sz="3000" dirty="0" err="1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 in English</a:t>
            </a:r>
            <a:endParaRPr lang="pl-PL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96" name="Google Shape;96;g2cfdf1dd4cd_0_85"/>
          <p:cNvSpPr txBox="1"/>
          <p:nvPr/>
        </p:nvSpPr>
        <p:spPr>
          <a:xfrm>
            <a:off x="14879050" y="31673250"/>
            <a:ext cx="8039100" cy="7542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dirty="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</a:t>
            </a:r>
            <a:r>
              <a:rPr lang="pl-PL" sz="3000" b="0" i="0" u="none" strike="noStrike" cap="none" dirty="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ONTA</a:t>
            </a:r>
            <a:r>
              <a:rPr lang="pl-PL" sz="3000" dirty="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C</a:t>
            </a:r>
            <a:r>
              <a:rPr lang="pl-PL" sz="3000" b="0" i="0" u="none" strike="noStrike" cap="none" dirty="0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T</a:t>
            </a:r>
            <a:endParaRPr sz="3000" b="0" i="0" u="none" strike="noStrike" cap="none" dirty="0">
              <a:solidFill>
                <a:schemeClr val="lt1"/>
              </a:solidFill>
              <a:latin typeface="Lato Black"/>
              <a:ea typeface="Lato Black"/>
              <a:cs typeface="Lato Black"/>
              <a:sym typeface="Lato Black"/>
            </a:endParaRPr>
          </a:p>
        </p:txBody>
      </p:sp>
      <p:sp>
        <p:nvSpPr>
          <p:cNvPr id="97" name="Google Shape;97;g2cfdf1dd4cd_0_85"/>
          <p:cNvSpPr txBox="1"/>
          <p:nvPr/>
        </p:nvSpPr>
        <p:spPr>
          <a:xfrm>
            <a:off x="783551" y="32465259"/>
            <a:ext cx="111600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pl-PL" sz="3000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 in </a:t>
            </a:r>
            <a:r>
              <a:rPr lang="pl-PL" sz="3000" dirty="0">
                <a:solidFill>
                  <a:srgbClr val="1D2E59"/>
                </a:solidFill>
                <a:latin typeface="+mn-lt"/>
                <a:ea typeface="Lato"/>
                <a:cs typeface="Lato"/>
                <a:sym typeface="Lato"/>
              </a:rPr>
              <a:t>English</a:t>
            </a:r>
            <a:endParaRPr lang="pl-PL" dirty="0">
              <a:solidFill>
                <a:srgbClr val="1D2E59"/>
              </a:solidFill>
              <a:latin typeface="+mn-lt"/>
              <a:ea typeface="Lato"/>
              <a:cs typeface="Lato"/>
              <a:sym typeface="Lato"/>
            </a:endParaRPr>
          </a:p>
        </p:txBody>
      </p:sp>
      <p:sp>
        <p:nvSpPr>
          <p:cNvPr id="98" name="Google Shape;98;g2cfdf1dd4cd_0_85"/>
          <p:cNvSpPr txBox="1"/>
          <p:nvPr/>
        </p:nvSpPr>
        <p:spPr>
          <a:xfrm>
            <a:off x="13256424" y="32465259"/>
            <a:ext cx="1116000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pl-PL" sz="3000" dirty="0" err="1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Text</a:t>
            </a:r>
            <a:r>
              <a:rPr lang="pl-PL" sz="3000" dirty="0">
                <a:solidFill>
                  <a:srgbClr val="1D2E59"/>
                </a:solidFill>
                <a:latin typeface="+mj-lt"/>
                <a:ea typeface="Lato"/>
                <a:cs typeface="Lato"/>
                <a:sym typeface="Lato"/>
              </a:rPr>
              <a:t> in English</a:t>
            </a:r>
            <a:endParaRPr lang="pl-PL" dirty="0">
              <a:solidFill>
                <a:srgbClr val="1D2E59"/>
              </a:solidFill>
              <a:latin typeface="+mj-lt"/>
              <a:ea typeface="Lato"/>
              <a:cs typeface="Lato"/>
              <a:sym typeface="Lato"/>
            </a:endParaRPr>
          </a:p>
        </p:txBody>
      </p:sp>
      <p:sp>
        <p:nvSpPr>
          <p:cNvPr id="99" name="Google Shape;99;g2cfdf1dd4cd_0_85"/>
          <p:cNvSpPr/>
          <p:nvPr/>
        </p:nvSpPr>
        <p:spPr>
          <a:xfrm>
            <a:off x="-1574" y="34420400"/>
            <a:ext cx="17114400" cy="1584000"/>
          </a:xfrm>
          <a:prstGeom prst="rect">
            <a:avLst/>
          </a:prstGeom>
          <a:solidFill>
            <a:srgbClr val="1D2E59"/>
          </a:solidFill>
          <a:ln w="12700" cap="flat" cmpd="sng">
            <a:solidFill>
              <a:srgbClr val="1F2F5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2cfdf1dd4cd_0_85"/>
          <p:cNvSpPr txBox="1"/>
          <p:nvPr/>
        </p:nvSpPr>
        <p:spPr>
          <a:xfrm>
            <a:off x="2247875" y="31688400"/>
            <a:ext cx="8039100" cy="723900"/>
          </a:xfrm>
          <a:prstGeom prst="rect">
            <a:avLst/>
          </a:prstGeom>
          <a:solidFill>
            <a:srgbClr val="1D2E59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l-PL" sz="3000" b="1" dirty="0">
                <a:solidFill>
                  <a:schemeClr val="lt1"/>
                </a:solidFill>
                <a:latin typeface="+mj-lt"/>
                <a:ea typeface="Lato Black"/>
                <a:cs typeface="Lato Black"/>
                <a:sym typeface="Lato Black"/>
              </a:rPr>
              <a:t>ACKNOWLEDGEMENTS</a:t>
            </a:r>
            <a:endParaRPr sz="3000" b="1" i="0" u="none" strike="noStrike" cap="none" dirty="0">
              <a:solidFill>
                <a:schemeClr val="lt1"/>
              </a:solidFill>
              <a:latin typeface="+mj-lt"/>
              <a:ea typeface="Lato Black"/>
              <a:cs typeface="Lato Black"/>
              <a:sym typeface="Lato Black"/>
            </a:endParaRPr>
          </a:p>
        </p:txBody>
      </p:sp>
      <p:sp>
        <p:nvSpPr>
          <p:cNvPr id="101" name="Google Shape;101;g2cfdf1dd4cd_0_85"/>
          <p:cNvSpPr/>
          <p:nvPr/>
        </p:nvSpPr>
        <p:spPr>
          <a:xfrm>
            <a:off x="0" y="0"/>
            <a:ext cx="7656600" cy="6916500"/>
          </a:xfrm>
          <a:prstGeom prst="rect">
            <a:avLst/>
          </a:prstGeom>
          <a:solidFill>
            <a:srgbClr val="1D2E5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2" name="Google Shape;102;g2cfdf1dd4cd_0_85"/>
          <p:cNvGrpSpPr/>
          <p:nvPr/>
        </p:nvGrpSpPr>
        <p:grpSpPr>
          <a:xfrm>
            <a:off x="5140180" y="35186543"/>
            <a:ext cx="11628000" cy="0"/>
            <a:chOff x="4587332" y="35184500"/>
            <a:chExt cx="20614393" cy="27900"/>
          </a:xfrm>
        </p:grpSpPr>
        <p:cxnSp>
          <p:nvCxnSpPr>
            <p:cNvPr id="103" name="Google Shape;103;g2cfdf1dd4cd_0_85"/>
            <p:cNvCxnSpPr/>
            <p:nvPr/>
          </p:nvCxnSpPr>
          <p:spPr>
            <a:xfrm>
              <a:off x="4587332" y="35193277"/>
              <a:ext cx="693000" cy="0"/>
            </a:xfrm>
            <a:prstGeom prst="straightConnector1">
              <a:avLst/>
            </a:prstGeom>
            <a:noFill/>
            <a:ln w="38100" cap="flat" cmpd="sng">
              <a:solidFill>
                <a:srgbClr val="EEEEE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4" name="Google Shape;104;g2cfdf1dd4cd_0_85"/>
            <p:cNvCxnSpPr/>
            <p:nvPr/>
          </p:nvCxnSpPr>
          <p:spPr>
            <a:xfrm>
              <a:off x="5686846" y="35193277"/>
              <a:ext cx="693000" cy="0"/>
            </a:xfrm>
            <a:prstGeom prst="straightConnector1">
              <a:avLst/>
            </a:prstGeom>
            <a:noFill/>
            <a:ln w="38100" cap="flat" cmpd="sng">
              <a:solidFill>
                <a:srgbClr val="EEEEEE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5" name="Google Shape;105;g2cfdf1dd4cd_0_85"/>
            <p:cNvCxnSpPr/>
            <p:nvPr/>
          </p:nvCxnSpPr>
          <p:spPr>
            <a:xfrm>
              <a:off x="6836625" y="35184500"/>
              <a:ext cx="18365100" cy="27900"/>
            </a:xfrm>
            <a:prstGeom prst="straightConnector1">
              <a:avLst/>
            </a:prstGeom>
            <a:noFill/>
            <a:ln w="38100" cap="flat" cmpd="sng">
              <a:solidFill>
                <a:srgbClr val="EEEEEE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pic>
        <p:nvPicPr>
          <p:cNvPr id="106" name="Google Shape;106;g2cfdf1dd4cd_0_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238" y="34654287"/>
            <a:ext cx="4811425" cy="111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g2cfdf1dd4cd_0_8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0250" y="2090225"/>
            <a:ext cx="6799100" cy="25836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97;g2cfdf1dd4cd_0_85">
            <a:extLst>
              <a:ext uri="{FF2B5EF4-FFF2-40B4-BE49-F238E27FC236}">
                <a16:creationId xmlns:a16="http://schemas.microsoft.com/office/drawing/2014/main" id="{804D3834-3DDB-3EE5-6F00-4EDAFDEF3CB1}"/>
              </a:ext>
            </a:extLst>
          </p:cNvPr>
          <p:cNvSpPr txBox="1"/>
          <p:nvPr/>
        </p:nvSpPr>
        <p:spPr>
          <a:xfrm>
            <a:off x="6408943" y="34678299"/>
            <a:ext cx="10359237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3000"/>
            </a:pPr>
            <a:r>
              <a:rPr lang="en-US" sz="2000" dirty="0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The project is co-financed from </a:t>
            </a:r>
            <a:r>
              <a:rPr lang="en-US" sz="2000" dirty="0">
                <a:solidFill>
                  <a:schemeClr val="bg1"/>
                </a:solidFill>
                <a:latin typeface="+mn-lt"/>
                <a:ea typeface="Lato"/>
                <a:cs typeface="Lato"/>
                <a:sym typeface="Lato"/>
              </a:rPr>
              <a:t>the</a:t>
            </a:r>
            <a:r>
              <a:rPr lang="en-US" sz="2000" dirty="0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 state budget, </a:t>
            </a:r>
            <a:endParaRPr lang="pl-PL" sz="2000" dirty="0">
              <a:solidFill>
                <a:schemeClr val="bg1"/>
              </a:solidFill>
              <a:latin typeface="+mj-lt"/>
              <a:ea typeface="Lato"/>
              <a:cs typeface="Lato"/>
              <a:sym typeface="Lato"/>
            </a:endParaRPr>
          </a:p>
          <a:p>
            <a:pPr algn="ctr">
              <a:buSzPts val="3000"/>
            </a:pPr>
            <a:endParaRPr lang="pl-PL" sz="2000" dirty="0">
              <a:solidFill>
                <a:schemeClr val="bg1"/>
              </a:solidFill>
              <a:latin typeface="+mj-lt"/>
              <a:ea typeface="Lato"/>
              <a:cs typeface="Lato"/>
              <a:sym typeface="Lato"/>
            </a:endParaRPr>
          </a:p>
          <a:p>
            <a:pPr algn="ctr">
              <a:buSzPts val="3000"/>
            </a:pPr>
            <a:r>
              <a:rPr lang="en-US" sz="2000" dirty="0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allocated by the Minister of Science under</a:t>
            </a:r>
            <a:r>
              <a:rPr lang="pl-PL" sz="2000" dirty="0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 „Doskonała Nauka II” </a:t>
            </a:r>
            <a:r>
              <a:rPr lang="pl-PL" sz="2000" dirty="0" err="1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programme</a:t>
            </a:r>
            <a:r>
              <a:rPr lang="pl-PL" sz="2000" dirty="0">
                <a:solidFill>
                  <a:schemeClr val="bg1"/>
                </a:solidFill>
                <a:latin typeface="+mj-lt"/>
                <a:ea typeface="Lato"/>
                <a:cs typeface="Lato"/>
                <a:sym typeface="Lato"/>
              </a:rPr>
              <a:t>.</a:t>
            </a:r>
            <a:endParaRPr lang="pl-PL" sz="1050" dirty="0">
              <a:solidFill>
                <a:schemeClr val="bg1"/>
              </a:solidFill>
              <a:latin typeface="+mj-lt"/>
              <a:ea typeface="Lato"/>
              <a:cs typeface="Lato"/>
              <a:sym typeface="Lato"/>
            </a:endParaRPr>
          </a:p>
        </p:txBody>
      </p:sp>
      <p:pic>
        <p:nvPicPr>
          <p:cNvPr id="4" name="Obraz 3" descr="Godło, flaga RP oraz logo Ministerstwa Nauki i Szkolnictwa Wyższego.">
            <a:extLst>
              <a:ext uri="{FF2B5EF4-FFF2-40B4-BE49-F238E27FC236}">
                <a16:creationId xmlns:a16="http://schemas.microsoft.com/office/drawing/2014/main" id="{0BC9F021-D851-CE72-26B7-A531BB0EB3A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7138650" y="34445675"/>
            <a:ext cx="7972425" cy="1552575"/>
          </a:xfrm>
          <a:prstGeom prst="rect">
            <a:avLst/>
          </a:prstGeom>
          <a:noFill/>
          <a:ln>
            <a:noFill/>
            <a:prstDash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70</Words>
  <Application>Microsoft Office PowerPoint</Application>
  <PresentationFormat>Niestandardowy</PresentationFormat>
  <Paragraphs>22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Calibri</vt:lpstr>
      <vt:lpstr>Arial</vt:lpstr>
      <vt:lpstr>Lato Black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Izabela Rącka</dc:creator>
  <cp:lastModifiedBy>Marcin Żurawski</cp:lastModifiedBy>
  <cp:revision>1</cp:revision>
  <dcterms:created xsi:type="dcterms:W3CDTF">2024-02-27T12:10:32Z</dcterms:created>
  <dcterms:modified xsi:type="dcterms:W3CDTF">2025-10-06T14:08:45Z</dcterms:modified>
</cp:coreProperties>
</file>