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6" r:id="rId4"/>
    <p:sldId id="258" r:id="rId5"/>
    <p:sldId id="259" r:id="rId6"/>
    <p:sldId id="261" r:id="rId7"/>
    <p:sldId id="283" r:id="rId8"/>
    <p:sldId id="282" r:id="rId9"/>
    <p:sldId id="262" r:id="rId10"/>
    <p:sldId id="263" r:id="rId11"/>
    <p:sldId id="265" r:id="rId12"/>
    <p:sldId id="268" r:id="rId13"/>
    <p:sldId id="276" r:id="rId14"/>
    <p:sldId id="280" r:id="rId15"/>
    <p:sldId id="281" r:id="rId16"/>
    <p:sldId id="269" r:id="rId17"/>
    <p:sldId id="270" r:id="rId18"/>
    <p:sldId id="271" r:id="rId19"/>
    <p:sldId id="274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20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A12A1-731F-4EA5-BD23-41F5D9176EC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FAC16EB-B7D3-4195-B5C8-62F8933708D8}">
      <dgm:prSet/>
      <dgm:spPr/>
      <dgm:t>
        <a:bodyPr/>
        <a:lstStyle/>
        <a:p>
          <a:r>
            <a:rPr lang="en-US" noProof="1"/>
            <a:t>Najważniejsze założenia projektu</a:t>
          </a:r>
        </a:p>
      </dgm:t>
    </dgm:pt>
    <dgm:pt modelId="{2CED7F87-0377-455A-9526-B816875C3CAE}" type="parTrans" cxnId="{08DE1768-9D1E-4D60-90A1-DDEBF6C98157}">
      <dgm:prSet/>
      <dgm:spPr/>
      <dgm:t>
        <a:bodyPr/>
        <a:lstStyle/>
        <a:p>
          <a:endParaRPr lang="en-US"/>
        </a:p>
      </dgm:t>
    </dgm:pt>
    <dgm:pt modelId="{CC848E68-F1D1-4512-8EFC-A80BB2A5333F}" type="sibTrans" cxnId="{08DE1768-9D1E-4D60-90A1-DDEBF6C98157}">
      <dgm:prSet/>
      <dgm:spPr/>
      <dgm:t>
        <a:bodyPr/>
        <a:lstStyle/>
        <a:p>
          <a:endParaRPr lang="en-US"/>
        </a:p>
      </dgm:t>
    </dgm:pt>
    <dgm:pt modelId="{40DAA3F3-521A-409A-8F30-ED328FAA35E4}">
      <dgm:prSet/>
      <dgm:spPr/>
      <dgm:t>
        <a:bodyPr/>
        <a:lstStyle/>
        <a:p>
          <a:r>
            <a:rPr lang="en-US" noProof="1"/>
            <a:t>Realizacja działań </a:t>
          </a:r>
          <a:br>
            <a:rPr lang="en-US" noProof="1"/>
          </a:br>
          <a:r>
            <a:rPr lang="en-US" noProof="1"/>
            <a:t>i zasięg</a:t>
          </a:r>
        </a:p>
      </dgm:t>
    </dgm:pt>
    <dgm:pt modelId="{EF763021-3EEE-48B7-BC8C-35B0A649A503}" type="parTrans" cxnId="{AB1AB91C-E08F-43D1-A4BB-0A49F330AB61}">
      <dgm:prSet/>
      <dgm:spPr/>
      <dgm:t>
        <a:bodyPr/>
        <a:lstStyle/>
        <a:p>
          <a:endParaRPr lang="en-US"/>
        </a:p>
      </dgm:t>
    </dgm:pt>
    <dgm:pt modelId="{62F25F58-61CD-438C-9520-D7004A7E6DA1}" type="sibTrans" cxnId="{AB1AB91C-E08F-43D1-A4BB-0A49F330AB61}">
      <dgm:prSet/>
      <dgm:spPr/>
      <dgm:t>
        <a:bodyPr/>
        <a:lstStyle/>
        <a:p>
          <a:endParaRPr lang="en-US"/>
        </a:p>
      </dgm:t>
    </dgm:pt>
    <dgm:pt modelId="{EC056D11-4045-41FF-AFCE-75B8F60ADE71}">
      <dgm:prSet/>
      <dgm:spPr/>
      <dgm:t>
        <a:bodyPr/>
        <a:lstStyle/>
        <a:p>
          <a:r>
            <a:rPr lang="en-US" noProof="1"/>
            <a:t>Kluczowe wyniki </a:t>
          </a:r>
          <a:br>
            <a:rPr lang="en-US" noProof="1"/>
          </a:br>
          <a:r>
            <a:rPr lang="en-US" noProof="1"/>
            <a:t>i wnioski</a:t>
          </a:r>
        </a:p>
      </dgm:t>
    </dgm:pt>
    <dgm:pt modelId="{48776E20-2EE9-4979-A636-C9BBF6B3FD4B}" type="parTrans" cxnId="{1C428185-4241-45DD-B6A8-C7D72DC5EF86}">
      <dgm:prSet/>
      <dgm:spPr/>
      <dgm:t>
        <a:bodyPr/>
        <a:lstStyle/>
        <a:p>
          <a:endParaRPr lang="en-US"/>
        </a:p>
      </dgm:t>
    </dgm:pt>
    <dgm:pt modelId="{E293FEB1-90D7-4374-A351-AE22BA9DE003}" type="sibTrans" cxnId="{1C428185-4241-45DD-B6A8-C7D72DC5EF86}">
      <dgm:prSet/>
      <dgm:spPr/>
      <dgm:t>
        <a:bodyPr/>
        <a:lstStyle/>
        <a:p>
          <a:endParaRPr lang="en-US"/>
        </a:p>
      </dgm:t>
    </dgm:pt>
    <dgm:pt modelId="{6968D95C-83DE-4B82-92CC-DB0EAFFF128F}" type="pres">
      <dgm:prSet presAssocID="{731A12A1-731F-4EA5-BD23-41F5D9176ECA}" presName="root" presStyleCnt="0">
        <dgm:presLayoutVars>
          <dgm:dir/>
          <dgm:resizeHandles val="exact"/>
        </dgm:presLayoutVars>
      </dgm:prSet>
      <dgm:spPr/>
    </dgm:pt>
    <dgm:pt modelId="{8DDAE624-4EF5-4108-9853-5D5AFD4C5D6F}" type="pres">
      <dgm:prSet presAssocID="{FFAC16EB-B7D3-4195-B5C8-62F8933708D8}" presName="compNode" presStyleCnt="0"/>
      <dgm:spPr/>
    </dgm:pt>
    <dgm:pt modelId="{E0E78521-9920-4EAF-A087-E64978B01014}" type="pres">
      <dgm:prSet presAssocID="{FFAC16EB-B7D3-4195-B5C8-62F8933708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09968104-A25A-4F53-A01D-ACA78E645F14}" type="pres">
      <dgm:prSet presAssocID="{FFAC16EB-B7D3-4195-B5C8-62F8933708D8}" presName="spaceRect" presStyleCnt="0"/>
      <dgm:spPr/>
    </dgm:pt>
    <dgm:pt modelId="{5F0DCE27-5D32-45E8-A5CE-DD2E3A8862D8}" type="pres">
      <dgm:prSet presAssocID="{FFAC16EB-B7D3-4195-B5C8-62F8933708D8}" presName="textRect" presStyleLbl="revTx" presStyleIdx="0" presStyleCnt="3">
        <dgm:presLayoutVars>
          <dgm:chMax val="1"/>
          <dgm:chPref val="1"/>
        </dgm:presLayoutVars>
      </dgm:prSet>
      <dgm:spPr/>
    </dgm:pt>
    <dgm:pt modelId="{72484E17-9403-4AE6-921E-863174C0480F}" type="pres">
      <dgm:prSet presAssocID="{CC848E68-F1D1-4512-8EFC-A80BB2A5333F}" presName="sibTrans" presStyleCnt="0"/>
      <dgm:spPr/>
    </dgm:pt>
    <dgm:pt modelId="{816EEB83-C7D7-405D-8BC0-9F5A0B46AE7F}" type="pres">
      <dgm:prSet presAssocID="{40DAA3F3-521A-409A-8F30-ED328FAA35E4}" presName="compNode" presStyleCnt="0"/>
      <dgm:spPr/>
    </dgm:pt>
    <dgm:pt modelId="{5A843231-7BFE-47C7-8BAC-7312D858CC41}" type="pres">
      <dgm:prSet presAssocID="{40DAA3F3-521A-409A-8F30-ED328FAA35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0208909-0D7E-46E5-A863-5AFE2D76BBEB}" type="pres">
      <dgm:prSet presAssocID="{40DAA3F3-521A-409A-8F30-ED328FAA35E4}" presName="spaceRect" presStyleCnt="0"/>
      <dgm:spPr/>
    </dgm:pt>
    <dgm:pt modelId="{13DE3893-21FD-467C-B1FF-8D0A9AD99D70}" type="pres">
      <dgm:prSet presAssocID="{40DAA3F3-521A-409A-8F30-ED328FAA35E4}" presName="textRect" presStyleLbl="revTx" presStyleIdx="1" presStyleCnt="3">
        <dgm:presLayoutVars>
          <dgm:chMax val="1"/>
          <dgm:chPref val="1"/>
        </dgm:presLayoutVars>
      </dgm:prSet>
      <dgm:spPr/>
    </dgm:pt>
    <dgm:pt modelId="{C468AD32-2A18-450F-8DD6-EDB438E86F13}" type="pres">
      <dgm:prSet presAssocID="{62F25F58-61CD-438C-9520-D7004A7E6DA1}" presName="sibTrans" presStyleCnt="0"/>
      <dgm:spPr/>
    </dgm:pt>
    <dgm:pt modelId="{5EE0428A-21EC-45B7-B9E8-E4B7C9BCC1D2}" type="pres">
      <dgm:prSet presAssocID="{EC056D11-4045-41FF-AFCE-75B8F60ADE71}" presName="compNode" presStyleCnt="0"/>
      <dgm:spPr/>
    </dgm:pt>
    <dgm:pt modelId="{370EEC4B-4C03-4A6F-83BA-F514A1E154E5}" type="pres">
      <dgm:prSet presAssocID="{EC056D11-4045-41FF-AFCE-75B8F60ADE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A5D5E24-58D0-43C3-BBE5-F6AEF0CF0EE8}" type="pres">
      <dgm:prSet presAssocID="{EC056D11-4045-41FF-AFCE-75B8F60ADE71}" presName="spaceRect" presStyleCnt="0"/>
      <dgm:spPr/>
    </dgm:pt>
    <dgm:pt modelId="{67970ABA-D378-4382-BBB3-D5BD66A53937}" type="pres">
      <dgm:prSet presAssocID="{EC056D11-4045-41FF-AFCE-75B8F60ADE7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608501-BF36-4723-8DD7-81151413FD00}" type="presOf" srcId="{EC056D11-4045-41FF-AFCE-75B8F60ADE71}" destId="{67970ABA-D378-4382-BBB3-D5BD66A53937}" srcOrd="0" destOrd="0" presId="urn:microsoft.com/office/officeart/2018/2/layout/IconLabelList"/>
    <dgm:cxn modelId="{4ABEEB07-589C-48D0-9F46-F16BEA90FE7B}" type="presOf" srcId="{731A12A1-731F-4EA5-BD23-41F5D9176ECA}" destId="{6968D95C-83DE-4B82-92CC-DB0EAFFF128F}" srcOrd="0" destOrd="0" presId="urn:microsoft.com/office/officeart/2018/2/layout/IconLabelList"/>
    <dgm:cxn modelId="{AB1AB91C-E08F-43D1-A4BB-0A49F330AB61}" srcId="{731A12A1-731F-4EA5-BD23-41F5D9176ECA}" destId="{40DAA3F3-521A-409A-8F30-ED328FAA35E4}" srcOrd="1" destOrd="0" parTransId="{EF763021-3EEE-48B7-BC8C-35B0A649A503}" sibTransId="{62F25F58-61CD-438C-9520-D7004A7E6DA1}"/>
    <dgm:cxn modelId="{08DE1768-9D1E-4D60-90A1-DDEBF6C98157}" srcId="{731A12A1-731F-4EA5-BD23-41F5D9176ECA}" destId="{FFAC16EB-B7D3-4195-B5C8-62F8933708D8}" srcOrd="0" destOrd="0" parTransId="{2CED7F87-0377-455A-9526-B816875C3CAE}" sibTransId="{CC848E68-F1D1-4512-8EFC-A80BB2A5333F}"/>
    <dgm:cxn modelId="{1A58347E-CF79-4354-BE7A-7F57D7B39631}" type="presOf" srcId="{FFAC16EB-B7D3-4195-B5C8-62F8933708D8}" destId="{5F0DCE27-5D32-45E8-A5CE-DD2E3A8862D8}" srcOrd="0" destOrd="0" presId="urn:microsoft.com/office/officeart/2018/2/layout/IconLabelList"/>
    <dgm:cxn modelId="{1C428185-4241-45DD-B6A8-C7D72DC5EF86}" srcId="{731A12A1-731F-4EA5-BD23-41F5D9176ECA}" destId="{EC056D11-4045-41FF-AFCE-75B8F60ADE71}" srcOrd="2" destOrd="0" parTransId="{48776E20-2EE9-4979-A636-C9BBF6B3FD4B}" sibTransId="{E293FEB1-90D7-4374-A351-AE22BA9DE003}"/>
    <dgm:cxn modelId="{A1817AA0-F535-4B43-9E4C-AE42CBE666D2}" type="presOf" srcId="{40DAA3F3-521A-409A-8F30-ED328FAA35E4}" destId="{13DE3893-21FD-467C-B1FF-8D0A9AD99D70}" srcOrd="0" destOrd="0" presId="urn:microsoft.com/office/officeart/2018/2/layout/IconLabelList"/>
    <dgm:cxn modelId="{57C45231-348D-475A-BB0C-4F07E7E36744}" type="presParOf" srcId="{6968D95C-83DE-4B82-92CC-DB0EAFFF128F}" destId="{8DDAE624-4EF5-4108-9853-5D5AFD4C5D6F}" srcOrd="0" destOrd="0" presId="urn:microsoft.com/office/officeart/2018/2/layout/IconLabelList"/>
    <dgm:cxn modelId="{E41D9A10-5D36-44B6-B492-472547C38376}" type="presParOf" srcId="{8DDAE624-4EF5-4108-9853-5D5AFD4C5D6F}" destId="{E0E78521-9920-4EAF-A087-E64978B01014}" srcOrd="0" destOrd="0" presId="urn:microsoft.com/office/officeart/2018/2/layout/IconLabelList"/>
    <dgm:cxn modelId="{FA3D55CE-FE0C-49A2-BBD5-7F7272FC8E9E}" type="presParOf" srcId="{8DDAE624-4EF5-4108-9853-5D5AFD4C5D6F}" destId="{09968104-A25A-4F53-A01D-ACA78E645F14}" srcOrd="1" destOrd="0" presId="urn:microsoft.com/office/officeart/2018/2/layout/IconLabelList"/>
    <dgm:cxn modelId="{8E639D1B-43F1-4E51-A3A7-4ABD84300C52}" type="presParOf" srcId="{8DDAE624-4EF5-4108-9853-5D5AFD4C5D6F}" destId="{5F0DCE27-5D32-45E8-A5CE-DD2E3A8862D8}" srcOrd="2" destOrd="0" presId="urn:microsoft.com/office/officeart/2018/2/layout/IconLabelList"/>
    <dgm:cxn modelId="{2487B48D-E111-438A-84F0-FE67D7D9677B}" type="presParOf" srcId="{6968D95C-83DE-4B82-92CC-DB0EAFFF128F}" destId="{72484E17-9403-4AE6-921E-863174C0480F}" srcOrd="1" destOrd="0" presId="urn:microsoft.com/office/officeart/2018/2/layout/IconLabelList"/>
    <dgm:cxn modelId="{919E96D5-DBAB-44AE-9682-B9975A8DF6D6}" type="presParOf" srcId="{6968D95C-83DE-4B82-92CC-DB0EAFFF128F}" destId="{816EEB83-C7D7-405D-8BC0-9F5A0B46AE7F}" srcOrd="2" destOrd="0" presId="urn:microsoft.com/office/officeart/2018/2/layout/IconLabelList"/>
    <dgm:cxn modelId="{79CD0682-033E-48E9-8ED1-C7E1056BB0FD}" type="presParOf" srcId="{816EEB83-C7D7-405D-8BC0-9F5A0B46AE7F}" destId="{5A843231-7BFE-47C7-8BAC-7312D858CC41}" srcOrd="0" destOrd="0" presId="urn:microsoft.com/office/officeart/2018/2/layout/IconLabelList"/>
    <dgm:cxn modelId="{D263919A-01DC-461C-9E3C-C28C00EF8F20}" type="presParOf" srcId="{816EEB83-C7D7-405D-8BC0-9F5A0B46AE7F}" destId="{70208909-0D7E-46E5-A863-5AFE2D76BBEB}" srcOrd="1" destOrd="0" presId="urn:microsoft.com/office/officeart/2018/2/layout/IconLabelList"/>
    <dgm:cxn modelId="{B47BFC80-B5EA-4D58-B0A3-89DD4B69CD2E}" type="presParOf" srcId="{816EEB83-C7D7-405D-8BC0-9F5A0B46AE7F}" destId="{13DE3893-21FD-467C-B1FF-8D0A9AD99D70}" srcOrd="2" destOrd="0" presId="urn:microsoft.com/office/officeart/2018/2/layout/IconLabelList"/>
    <dgm:cxn modelId="{FB10EEED-26E6-4D8D-A451-C86F723A48C1}" type="presParOf" srcId="{6968D95C-83DE-4B82-92CC-DB0EAFFF128F}" destId="{C468AD32-2A18-450F-8DD6-EDB438E86F13}" srcOrd="3" destOrd="0" presId="urn:microsoft.com/office/officeart/2018/2/layout/IconLabelList"/>
    <dgm:cxn modelId="{B0A9E5EB-86FD-4E89-BAB4-17C8CF87A41E}" type="presParOf" srcId="{6968D95C-83DE-4B82-92CC-DB0EAFFF128F}" destId="{5EE0428A-21EC-45B7-B9E8-E4B7C9BCC1D2}" srcOrd="4" destOrd="0" presId="urn:microsoft.com/office/officeart/2018/2/layout/IconLabelList"/>
    <dgm:cxn modelId="{3802BA5F-AE2D-4AD9-B5D1-E3795681AF79}" type="presParOf" srcId="{5EE0428A-21EC-45B7-B9E8-E4B7C9BCC1D2}" destId="{370EEC4B-4C03-4A6F-83BA-F514A1E154E5}" srcOrd="0" destOrd="0" presId="urn:microsoft.com/office/officeart/2018/2/layout/IconLabelList"/>
    <dgm:cxn modelId="{110E5AFE-DAD4-4CE1-8953-8B64540783DF}" type="presParOf" srcId="{5EE0428A-21EC-45B7-B9E8-E4B7C9BCC1D2}" destId="{4A5D5E24-58D0-43C3-BBE5-F6AEF0CF0EE8}" srcOrd="1" destOrd="0" presId="urn:microsoft.com/office/officeart/2018/2/layout/IconLabelList"/>
    <dgm:cxn modelId="{995734C7-7209-4D8F-844F-22EF51F6E25F}" type="presParOf" srcId="{5EE0428A-21EC-45B7-B9E8-E4B7C9BCC1D2}" destId="{67970ABA-D378-4382-BBB3-D5BD66A539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B68188-CF45-47AF-AA20-F1E99A11DC3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1E33A52-071D-4689-9284-1632859860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🎧 </a:t>
          </a:r>
          <a:r>
            <a:rPr lang="en-US" sz="1400" dirty="0" err="1"/>
            <a:t>Słuchanie</a:t>
          </a:r>
          <a:r>
            <a:rPr lang="en-US" sz="1400" dirty="0"/>
            <a:t> </a:t>
          </a:r>
          <a:r>
            <a:rPr lang="en-US" sz="1400" dirty="0" err="1"/>
            <a:t>muzyki</a:t>
          </a:r>
          <a:r>
            <a:rPr lang="en-US" sz="1400" dirty="0"/>
            <a:t> – </a:t>
          </a:r>
          <a:r>
            <a:rPr lang="en-US" sz="1400" dirty="0" err="1"/>
            <a:t>zdecydowanie</a:t>
          </a:r>
          <a:r>
            <a:rPr lang="en-US" sz="1400" dirty="0"/>
            <a:t> </a:t>
          </a:r>
          <a:r>
            <a:rPr lang="en-US" sz="1400" dirty="0" err="1"/>
            <a:t>najczęstsza</a:t>
          </a:r>
          <a:r>
            <a:rPr lang="en-US" sz="1400" dirty="0"/>
            <a:t> forma </a:t>
          </a:r>
          <a:r>
            <a:rPr lang="en-US" sz="1400" dirty="0" err="1"/>
            <a:t>regulacji</a:t>
          </a:r>
          <a:r>
            <a:rPr lang="en-US" sz="1400" dirty="0"/>
            <a:t> </a:t>
          </a:r>
          <a:r>
            <a:rPr lang="en-US" sz="1400" dirty="0" err="1"/>
            <a:t>emocji</a:t>
          </a:r>
          <a:endParaRPr lang="en-US" sz="1400" dirty="0"/>
        </a:p>
      </dgm:t>
    </dgm:pt>
    <dgm:pt modelId="{04EA2679-160D-481E-911D-F533EAE658B0}" type="parTrans" cxnId="{03ED0B17-E3A4-4123-BF6A-214B648F93E9}">
      <dgm:prSet/>
      <dgm:spPr/>
      <dgm:t>
        <a:bodyPr/>
        <a:lstStyle/>
        <a:p>
          <a:endParaRPr lang="en-US"/>
        </a:p>
      </dgm:t>
    </dgm:pt>
    <dgm:pt modelId="{C68BA566-FCBA-47A1-9359-8670D7F19A21}" type="sibTrans" cxnId="{03ED0B17-E3A4-4123-BF6A-214B648F93E9}">
      <dgm:prSet/>
      <dgm:spPr/>
      <dgm:t>
        <a:bodyPr/>
        <a:lstStyle/>
        <a:p>
          <a:endParaRPr lang="en-US"/>
        </a:p>
      </dgm:t>
    </dgm:pt>
    <dgm:pt modelId="{73BF4954-928A-4C37-94F2-B38FF38B2D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/>
            <a:t>🏃‍♀️ </a:t>
          </a:r>
          <a:r>
            <a:rPr lang="en-US" sz="1400" dirty="0" err="1"/>
            <a:t>Aktywność</a:t>
          </a:r>
          <a:r>
            <a:rPr lang="en-US" sz="1400" dirty="0"/>
            <a:t> </a:t>
          </a:r>
          <a:r>
            <a:rPr lang="en-US" sz="1400" dirty="0" err="1"/>
            <a:t>fizyczna</a:t>
          </a:r>
          <a:r>
            <a:rPr lang="en-US" sz="1400" dirty="0"/>
            <a:t> </a:t>
          </a:r>
          <a:r>
            <a:rPr lang="en-US" sz="1400" dirty="0" err="1"/>
            <a:t>i</a:t>
          </a:r>
          <a:r>
            <a:rPr lang="en-US" sz="1400" dirty="0"/>
            <a:t> sport – </a:t>
          </a:r>
          <a:r>
            <a:rPr lang="en-US" sz="1400" dirty="0" err="1"/>
            <a:t>ważne</a:t>
          </a:r>
          <a:r>
            <a:rPr lang="en-US" sz="1400" dirty="0"/>
            <a:t> </a:t>
          </a:r>
          <a:r>
            <a:rPr lang="en-US" sz="1400" dirty="0" err="1"/>
            <a:t>narzędzie</a:t>
          </a:r>
          <a:r>
            <a:rPr lang="en-US" sz="1400" dirty="0"/>
            <a:t> </a:t>
          </a:r>
          <a:r>
            <a:rPr lang="en-US" sz="1400" dirty="0" err="1"/>
            <a:t>radzenia</a:t>
          </a:r>
          <a:r>
            <a:rPr lang="en-US" sz="1400" dirty="0"/>
            <a:t> </a:t>
          </a:r>
          <a:r>
            <a:rPr lang="en-US" sz="1400" dirty="0" err="1"/>
            <a:t>sobie</a:t>
          </a:r>
          <a:r>
            <a:rPr lang="en-US" sz="1400" dirty="0"/>
            <a:t> ze </a:t>
          </a:r>
          <a:r>
            <a:rPr lang="en-US" sz="1400" dirty="0" err="1"/>
            <a:t>stresem</a:t>
          </a:r>
          <a:endParaRPr lang="en-US" sz="1100" dirty="0"/>
        </a:p>
      </dgm:t>
    </dgm:pt>
    <dgm:pt modelId="{CE348BE4-FAAB-4D4A-9002-F99CA50B4570}" type="parTrans" cxnId="{847D7614-BABF-4270-823E-8485BC744A9D}">
      <dgm:prSet/>
      <dgm:spPr/>
      <dgm:t>
        <a:bodyPr/>
        <a:lstStyle/>
        <a:p>
          <a:endParaRPr lang="en-US"/>
        </a:p>
      </dgm:t>
    </dgm:pt>
    <dgm:pt modelId="{6D5A7340-DE32-4CC8-9016-6B948405782B}" type="sibTrans" cxnId="{847D7614-BABF-4270-823E-8485BC744A9D}">
      <dgm:prSet/>
      <dgm:spPr/>
      <dgm:t>
        <a:bodyPr/>
        <a:lstStyle/>
        <a:p>
          <a:endParaRPr lang="en-US"/>
        </a:p>
      </dgm:t>
    </dgm:pt>
    <dgm:pt modelId="{8DE81C34-BDB8-4F9E-9C7E-75AB9855DD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👫 </a:t>
          </a:r>
          <a:r>
            <a:rPr lang="en-US" sz="1400" dirty="0" err="1"/>
            <a:t>Relacje</a:t>
          </a:r>
          <a:r>
            <a:rPr lang="en-US" sz="1400" dirty="0"/>
            <a:t> z </a:t>
          </a:r>
          <a:r>
            <a:rPr lang="en-US" sz="1400" dirty="0" err="1"/>
            <a:t>ludźmi</a:t>
          </a:r>
          <a:r>
            <a:rPr lang="en-US" sz="1400" dirty="0"/>
            <a:t> – </a:t>
          </a:r>
          <a:r>
            <a:rPr lang="en-US" sz="1400" dirty="0" err="1"/>
            <a:t>rozmowa</a:t>
          </a:r>
          <a:r>
            <a:rPr lang="en-US" sz="1400" dirty="0"/>
            <a:t>, </a:t>
          </a:r>
          <a:r>
            <a:rPr lang="en-US" sz="1400" dirty="0" err="1"/>
            <a:t>spotkania</a:t>
          </a:r>
          <a:r>
            <a:rPr lang="en-US" sz="1400" dirty="0"/>
            <a:t> </a:t>
          </a:r>
          <a:r>
            <a:rPr lang="en-US" sz="1400" dirty="0" err="1"/>
            <a:t>towarzyskie</a:t>
          </a:r>
          <a:r>
            <a:rPr lang="en-US" sz="1400" dirty="0"/>
            <a:t>, </a:t>
          </a:r>
          <a:r>
            <a:rPr lang="en-US" sz="1400" dirty="0" err="1"/>
            <a:t>wsparcie</a:t>
          </a:r>
          <a:r>
            <a:rPr lang="en-US" sz="1400" dirty="0"/>
            <a:t> </a:t>
          </a:r>
          <a:r>
            <a:rPr lang="en-US" sz="1400" dirty="0" err="1"/>
            <a:t>rówieśnicze</a:t>
          </a:r>
          <a:endParaRPr lang="en-US" sz="1400" dirty="0"/>
        </a:p>
      </dgm:t>
    </dgm:pt>
    <dgm:pt modelId="{6782EB3B-4597-4788-AF18-6856CB53A36F}" type="parTrans" cxnId="{F382CB27-6D69-4584-B6F5-F8E08779EF92}">
      <dgm:prSet/>
      <dgm:spPr/>
      <dgm:t>
        <a:bodyPr/>
        <a:lstStyle/>
        <a:p>
          <a:endParaRPr lang="en-US"/>
        </a:p>
      </dgm:t>
    </dgm:pt>
    <dgm:pt modelId="{D0110514-3FCD-4660-A08F-DBE8598CF37D}" type="sibTrans" cxnId="{F382CB27-6D69-4584-B6F5-F8E08779EF92}">
      <dgm:prSet/>
      <dgm:spPr/>
      <dgm:t>
        <a:bodyPr/>
        <a:lstStyle/>
        <a:p>
          <a:endParaRPr lang="en-US"/>
        </a:p>
      </dgm:t>
    </dgm:pt>
    <dgm:pt modelId="{B43DB882-257C-461F-A58A-63D3A436BD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📚 </a:t>
          </a:r>
          <a:r>
            <a:rPr lang="en-US" sz="1400" dirty="0" err="1"/>
            <a:t>Czytanie</a:t>
          </a:r>
          <a:r>
            <a:rPr lang="en-US" sz="1400" dirty="0"/>
            <a:t>, </a:t>
          </a:r>
          <a:r>
            <a:rPr lang="en-US" sz="1400" dirty="0" err="1"/>
            <a:t>sen</a:t>
          </a:r>
          <a:r>
            <a:rPr lang="en-US" sz="1400" dirty="0"/>
            <a:t>, </a:t>
          </a:r>
          <a:r>
            <a:rPr lang="en-US" sz="1400" dirty="0" err="1"/>
            <a:t>gry</a:t>
          </a:r>
          <a:r>
            <a:rPr lang="en-US" sz="1400" dirty="0"/>
            <a:t>, </a:t>
          </a:r>
          <a:r>
            <a:rPr lang="en-US" sz="1400" dirty="0" err="1"/>
            <a:t>jedzenie</a:t>
          </a:r>
          <a:r>
            <a:rPr lang="en-US" sz="1400" dirty="0"/>
            <a:t> – </a:t>
          </a:r>
          <a:r>
            <a:rPr lang="en-US" sz="1400" dirty="0" err="1"/>
            <a:t>sposoby</a:t>
          </a:r>
          <a:r>
            <a:rPr lang="en-US" sz="1400" dirty="0"/>
            <a:t> </a:t>
          </a:r>
          <a:r>
            <a:rPr lang="en-US" sz="1400" dirty="0" err="1"/>
            <a:t>na</a:t>
          </a:r>
          <a:r>
            <a:rPr lang="en-US" sz="1400" dirty="0"/>
            <a:t> </a:t>
          </a:r>
          <a:r>
            <a:rPr lang="en-US" sz="1400" dirty="0" err="1"/>
            <a:t>odcięcie</a:t>
          </a:r>
          <a:r>
            <a:rPr lang="en-US" sz="1400" dirty="0"/>
            <a:t> </a:t>
          </a:r>
          <a:r>
            <a:rPr lang="en-US" sz="1400" dirty="0" err="1"/>
            <a:t>się</a:t>
          </a:r>
          <a:r>
            <a:rPr lang="en-US" sz="1400" dirty="0"/>
            <a:t> </a:t>
          </a:r>
          <a:r>
            <a:rPr lang="pl-PL" sz="1400" dirty="0"/>
            <a:t>                            </a:t>
          </a:r>
          <a:r>
            <a:rPr lang="en-US" sz="1400" dirty="0" err="1"/>
            <a:t>i</a:t>
          </a:r>
          <a:r>
            <a:rPr lang="en-US" sz="1400" dirty="0"/>
            <a:t> „reset”</a:t>
          </a:r>
        </a:p>
      </dgm:t>
    </dgm:pt>
    <dgm:pt modelId="{F82811CF-FC86-41EB-B374-F875915B491B}" type="parTrans" cxnId="{95F1952D-722E-48CE-BBB3-9E62E32216C8}">
      <dgm:prSet/>
      <dgm:spPr/>
      <dgm:t>
        <a:bodyPr/>
        <a:lstStyle/>
        <a:p>
          <a:endParaRPr lang="en-US"/>
        </a:p>
      </dgm:t>
    </dgm:pt>
    <dgm:pt modelId="{0D9AC0A7-8C2B-42BD-A893-F185BEE75350}" type="sibTrans" cxnId="{95F1952D-722E-48CE-BBB3-9E62E32216C8}">
      <dgm:prSet/>
      <dgm:spPr/>
      <dgm:t>
        <a:bodyPr/>
        <a:lstStyle/>
        <a:p>
          <a:endParaRPr lang="en-US"/>
        </a:p>
      </dgm:t>
    </dgm:pt>
    <dgm:pt modelId="{A0C1485D-48CB-44B2-B0A2-503A2E365A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⚠ </a:t>
          </a:r>
          <a:r>
            <a:rPr lang="en-US" sz="1400" dirty="0" err="1"/>
            <a:t>Nieliczne</a:t>
          </a:r>
          <a:r>
            <a:rPr lang="en-US" sz="1400" dirty="0"/>
            <a:t>, ale </a:t>
          </a:r>
          <a:r>
            <a:rPr lang="en-US" sz="1400" dirty="0" err="1"/>
            <a:t>istotne</a:t>
          </a:r>
          <a:r>
            <a:rPr lang="en-US" sz="1400" dirty="0"/>
            <a:t> </a:t>
          </a:r>
          <a:r>
            <a:rPr lang="en-US" sz="1400" dirty="0" err="1"/>
            <a:t>sygnały</a:t>
          </a:r>
          <a:r>
            <a:rPr lang="en-US" sz="1400" dirty="0"/>
            <a:t> zachowań </a:t>
          </a:r>
          <a:r>
            <a:rPr lang="en-US" sz="1400" dirty="0" err="1"/>
            <a:t>ryzykownych</a:t>
          </a:r>
          <a:r>
            <a:rPr lang="en-US" sz="1400" dirty="0"/>
            <a:t> </a:t>
          </a:r>
          <a:r>
            <a:rPr lang="pl-PL" sz="1400" dirty="0"/>
            <a:t>                      </a:t>
          </a:r>
          <a:r>
            <a:rPr lang="en-US" sz="1400" dirty="0" err="1"/>
            <a:t>i</a:t>
          </a:r>
          <a:r>
            <a:rPr lang="en-US" sz="1400" dirty="0"/>
            <a:t> </a:t>
          </a:r>
          <a:r>
            <a:rPr lang="en-US" sz="1400" dirty="0" err="1"/>
            <a:t>autodestrukcyjnych</a:t>
          </a:r>
          <a:r>
            <a:rPr lang="en-US" sz="1400" dirty="0"/>
            <a:t> </a:t>
          </a:r>
          <a:br>
            <a:rPr lang="pl-PL" sz="1400" dirty="0"/>
          </a:br>
          <a:r>
            <a:rPr lang="en-US" sz="1400" dirty="0"/>
            <a:t>– </a:t>
          </a:r>
          <a:r>
            <a:rPr lang="en-US" sz="1400" dirty="0" err="1"/>
            <a:t>ważne</a:t>
          </a:r>
          <a:r>
            <a:rPr lang="en-US" sz="1400" dirty="0"/>
            <a:t> </a:t>
          </a:r>
          <a:r>
            <a:rPr lang="en-US" sz="1400" dirty="0" err="1"/>
            <a:t>dla</a:t>
          </a:r>
          <a:r>
            <a:rPr lang="en-US" sz="1400" dirty="0"/>
            <a:t> </a:t>
          </a:r>
          <a:r>
            <a:rPr lang="en-US" sz="1400" dirty="0" err="1"/>
            <a:t>profilaktyki</a:t>
          </a:r>
          <a:endParaRPr lang="en-US" sz="1400" dirty="0"/>
        </a:p>
      </dgm:t>
    </dgm:pt>
    <dgm:pt modelId="{51692154-65B5-49B7-8FEB-1024B72B4BF9}" type="parTrans" cxnId="{5A04B77D-FB34-4FBD-BBD7-6B70AD9BE8CE}">
      <dgm:prSet/>
      <dgm:spPr/>
      <dgm:t>
        <a:bodyPr/>
        <a:lstStyle/>
        <a:p>
          <a:endParaRPr lang="en-US"/>
        </a:p>
      </dgm:t>
    </dgm:pt>
    <dgm:pt modelId="{4CF9EAB7-43EE-4D6A-B071-5545B60A976A}" type="sibTrans" cxnId="{5A04B77D-FB34-4FBD-BBD7-6B70AD9BE8CE}">
      <dgm:prSet/>
      <dgm:spPr/>
      <dgm:t>
        <a:bodyPr/>
        <a:lstStyle/>
        <a:p>
          <a:endParaRPr lang="en-US"/>
        </a:p>
      </dgm:t>
    </dgm:pt>
    <dgm:pt modelId="{AF4C5DDE-5182-45B7-A942-05ED52028FD3}" type="pres">
      <dgm:prSet presAssocID="{1DB68188-CF45-47AF-AA20-F1E99A11DC3F}" presName="root" presStyleCnt="0">
        <dgm:presLayoutVars>
          <dgm:dir/>
          <dgm:resizeHandles val="exact"/>
        </dgm:presLayoutVars>
      </dgm:prSet>
      <dgm:spPr/>
    </dgm:pt>
    <dgm:pt modelId="{8527F44E-641E-49EC-B1C4-AFEF23348D9E}" type="pres">
      <dgm:prSet presAssocID="{D1E33A52-071D-4689-9284-163285986009}" presName="compNode" presStyleCnt="0"/>
      <dgm:spPr/>
    </dgm:pt>
    <dgm:pt modelId="{1D414501-8072-46CB-96D5-232AD85205A2}" type="pres">
      <dgm:prSet presAssocID="{D1E33A52-071D-4689-9284-16328598600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81351D6-7921-4D2B-B86E-272E8CEC2BAF}" type="pres">
      <dgm:prSet presAssocID="{D1E33A52-071D-4689-9284-163285986009}" presName="spaceRect" presStyleCnt="0"/>
      <dgm:spPr/>
    </dgm:pt>
    <dgm:pt modelId="{326136E7-3B0E-4CBB-B337-2D1311BE4FA7}" type="pres">
      <dgm:prSet presAssocID="{D1E33A52-071D-4689-9284-163285986009}" presName="textRect" presStyleLbl="revTx" presStyleIdx="0" presStyleCnt="5">
        <dgm:presLayoutVars>
          <dgm:chMax val="1"/>
          <dgm:chPref val="1"/>
        </dgm:presLayoutVars>
      </dgm:prSet>
      <dgm:spPr/>
    </dgm:pt>
    <dgm:pt modelId="{7DBD29E2-5DAF-4B0B-B9D0-F099DD6D66B4}" type="pres">
      <dgm:prSet presAssocID="{C68BA566-FCBA-47A1-9359-8670D7F19A21}" presName="sibTrans" presStyleCnt="0"/>
      <dgm:spPr/>
    </dgm:pt>
    <dgm:pt modelId="{155B50CB-52B0-424A-ACDE-A1762684F297}" type="pres">
      <dgm:prSet presAssocID="{73BF4954-928A-4C37-94F2-B38FF38B2DC0}" presName="compNode" presStyleCnt="0"/>
      <dgm:spPr/>
    </dgm:pt>
    <dgm:pt modelId="{0BE162C8-A9CB-4F8A-B2EB-003880FB4D99}" type="pres">
      <dgm:prSet presAssocID="{73BF4954-928A-4C37-94F2-B38FF38B2DC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5029156-1293-48E8-8AB8-B01CAF5CB129}" type="pres">
      <dgm:prSet presAssocID="{73BF4954-928A-4C37-94F2-B38FF38B2DC0}" presName="spaceRect" presStyleCnt="0"/>
      <dgm:spPr/>
    </dgm:pt>
    <dgm:pt modelId="{8984E5C1-88B8-44F7-8719-0EE5D455A609}" type="pres">
      <dgm:prSet presAssocID="{73BF4954-928A-4C37-94F2-B38FF38B2DC0}" presName="textRect" presStyleLbl="revTx" presStyleIdx="1" presStyleCnt="5">
        <dgm:presLayoutVars>
          <dgm:chMax val="1"/>
          <dgm:chPref val="1"/>
        </dgm:presLayoutVars>
      </dgm:prSet>
      <dgm:spPr/>
    </dgm:pt>
    <dgm:pt modelId="{0A03466F-9C39-4260-861E-DC65A018D1F1}" type="pres">
      <dgm:prSet presAssocID="{6D5A7340-DE32-4CC8-9016-6B948405782B}" presName="sibTrans" presStyleCnt="0"/>
      <dgm:spPr/>
    </dgm:pt>
    <dgm:pt modelId="{53FF1F27-D48E-4640-B2EB-863D238D8654}" type="pres">
      <dgm:prSet presAssocID="{8DE81C34-BDB8-4F9E-9C7E-75AB9855DDD7}" presName="compNode" presStyleCnt="0"/>
      <dgm:spPr/>
    </dgm:pt>
    <dgm:pt modelId="{21D2599C-D20F-41D2-8F4C-A14375C45337}" type="pres">
      <dgm:prSet presAssocID="{8DE81C34-BDB8-4F9E-9C7E-75AB9855DD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59E255D-A4A5-4A84-9190-EFB6253DAD5B}" type="pres">
      <dgm:prSet presAssocID="{8DE81C34-BDB8-4F9E-9C7E-75AB9855DDD7}" presName="spaceRect" presStyleCnt="0"/>
      <dgm:spPr/>
    </dgm:pt>
    <dgm:pt modelId="{4A4D3094-4121-41A8-94FD-AD0007B95A60}" type="pres">
      <dgm:prSet presAssocID="{8DE81C34-BDB8-4F9E-9C7E-75AB9855DDD7}" presName="textRect" presStyleLbl="revTx" presStyleIdx="2" presStyleCnt="5">
        <dgm:presLayoutVars>
          <dgm:chMax val="1"/>
          <dgm:chPref val="1"/>
        </dgm:presLayoutVars>
      </dgm:prSet>
      <dgm:spPr/>
    </dgm:pt>
    <dgm:pt modelId="{4CADF570-B327-4A42-8366-2E30047FCD0A}" type="pres">
      <dgm:prSet presAssocID="{D0110514-3FCD-4660-A08F-DBE8598CF37D}" presName="sibTrans" presStyleCnt="0"/>
      <dgm:spPr/>
    </dgm:pt>
    <dgm:pt modelId="{4491FBDF-901F-4BCD-88D1-CAEA39091CB4}" type="pres">
      <dgm:prSet presAssocID="{B43DB882-257C-461F-A58A-63D3A436BD29}" presName="compNode" presStyleCnt="0"/>
      <dgm:spPr/>
    </dgm:pt>
    <dgm:pt modelId="{D4194C70-7A79-4020-9697-B6467DD96C06}" type="pres">
      <dgm:prSet presAssocID="{B43DB882-257C-461F-A58A-63D3A436BD2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955E790-04D8-4B57-8EEC-92799AE4E6F7}" type="pres">
      <dgm:prSet presAssocID="{B43DB882-257C-461F-A58A-63D3A436BD29}" presName="spaceRect" presStyleCnt="0"/>
      <dgm:spPr/>
    </dgm:pt>
    <dgm:pt modelId="{B3D8D371-79B3-4C18-8E67-75F1A08DE1F8}" type="pres">
      <dgm:prSet presAssocID="{B43DB882-257C-461F-A58A-63D3A436BD29}" presName="textRect" presStyleLbl="revTx" presStyleIdx="3" presStyleCnt="5">
        <dgm:presLayoutVars>
          <dgm:chMax val="1"/>
          <dgm:chPref val="1"/>
        </dgm:presLayoutVars>
      </dgm:prSet>
      <dgm:spPr/>
    </dgm:pt>
    <dgm:pt modelId="{C9BDE99B-5CDF-4852-899C-F6020FE06FAB}" type="pres">
      <dgm:prSet presAssocID="{0D9AC0A7-8C2B-42BD-A893-F185BEE75350}" presName="sibTrans" presStyleCnt="0"/>
      <dgm:spPr/>
    </dgm:pt>
    <dgm:pt modelId="{B9CADA8C-0184-4D04-9645-438DF245210A}" type="pres">
      <dgm:prSet presAssocID="{A0C1485D-48CB-44B2-B0A2-503A2E365ABB}" presName="compNode" presStyleCnt="0"/>
      <dgm:spPr/>
    </dgm:pt>
    <dgm:pt modelId="{6FB615FE-B6EA-4C52-A228-86E09B3D4F3B}" type="pres">
      <dgm:prSet presAssocID="{A0C1485D-48CB-44B2-B0A2-503A2E365A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6BF4523-9400-46F4-8DDB-A250F0CB2F4E}" type="pres">
      <dgm:prSet presAssocID="{A0C1485D-48CB-44B2-B0A2-503A2E365ABB}" presName="spaceRect" presStyleCnt="0"/>
      <dgm:spPr/>
    </dgm:pt>
    <dgm:pt modelId="{B323C335-25EE-4843-86A3-296F76E95679}" type="pres">
      <dgm:prSet presAssocID="{A0C1485D-48CB-44B2-B0A2-503A2E365AB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47D7614-BABF-4270-823E-8485BC744A9D}" srcId="{1DB68188-CF45-47AF-AA20-F1E99A11DC3F}" destId="{73BF4954-928A-4C37-94F2-B38FF38B2DC0}" srcOrd="1" destOrd="0" parTransId="{CE348BE4-FAAB-4D4A-9002-F99CA50B4570}" sibTransId="{6D5A7340-DE32-4CC8-9016-6B948405782B}"/>
    <dgm:cxn modelId="{03ED0B17-E3A4-4123-BF6A-214B648F93E9}" srcId="{1DB68188-CF45-47AF-AA20-F1E99A11DC3F}" destId="{D1E33A52-071D-4689-9284-163285986009}" srcOrd="0" destOrd="0" parTransId="{04EA2679-160D-481E-911D-F533EAE658B0}" sibTransId="{C68BA566-FCBA-47A1-9359-8670D7F19A21}"/>
    <dgm:cxn modelId="{F382CB27-6D69-4584-B6F5-F8E08779EF92}" srcId="{1DB68188-CF45-47AF-AA20-F1E99A11DC3F}" destId="{8DE81C34-BDB8-4F9E-9C7E-75AB9855DDD7}" srcOrd="2" destOrd="0" parTransId="{6782EB3B-4597-4788-AF18-6856CB53A36F}" sibTransId="{D0110514-3FCD-4660-A08F-DBE8598CF37D}"/>
    <dgm:cxn modelId="{AD35C22B-5FAF-4CCB-9003-34F25C15202D}" type="presOf" srcId="{1DB68188-CF45-47AF-AA20-F1E99A11DC3F}" destId="{AF4C5DDE-5182-45B7-A942-05ED52028FD3}" srcOrd="0" destOrd="0" presId="urn:microsoft.com/office/officeart/2018/2/layout/IconLabelList"/>
    <dgm:cxn modelId="{95F1952D-722E-48CE-BBB3-9E62E32216C8}" srcId="{1DB68188-CF45-47AF-AA20-F1E99A11DC3F}" destId="{B43DB882-257C-461F-A58A-63D3A436BD29}" srcOrd="3" destOrd="0" parTransId="{F82811CF-FC86-41EB-B374-F875915B491B}" sibTransId="{0D9AC0A7-8C2B-42BD-A893-F185BEE75350}"/>
    <dgm:cxn modelId="{0B0C922F-CD43-43BB-927B-900DF7D48FB9}" type="presOf" srcId="{B43DB882-257C-461F-A58A-63D3A436BD29}" destId="{B3D8D371-79B3-4C18-8E67-75F1A08DE1F8}" srcOrd="0" destOrd="0" presId="urn:microsoft.com/office/officeart/2018/2/layout/IconLabelList"/>
    <dgm:cxn modelId="{95D41051-D7D3-4C9B-9ABD-405888C9F973}" type="presOf" srcId="{D1E33A52-071D-4689-9284-163285986009}" destId="{326136E7-3B0E-4CBB-B337-2D1311BE4FA7}" srcOrd="0" destOrd="0" presId="urn:microsoft.com/office/officeart/2018/2/layout/IconLabelList"/>
    <dgm:cxn modelId="{27FED151-5276-4630-AB31-70DE0B39EEC1}" type="presOf" srcId="{8DE81C34-BDB8-4F9E-9C7E-75AB9855DDD7}" destId="{4A4D3094-4121-41A8-94FD-AD0007B95A60}" srcOrd="0" destOrd="0" presId="urn:microsoft.com/office/officeart/2018/2/layout/IconLabelList"/>
    <dgm:cxn modelId="{5A04B77D-FB34-4FBD-BBD7-6B70AD9BE8CE}" srcId="{1DB68188-CF45-47AF-AA20-F1E99A11DC3F}" destId="{A0C1485D-48CB-44B2-B0A2-503A2E365ABB}" srcOrd="4" destOrd="0" parTransId="{51692154-65B5-49B7-8FEB-1024B72B4BF9}" sibTransId="{4CF9EAB7-43EE-4D6A-B071-5545B60A976A}"/>
    <dgm:cxn modelId="{27F01FB9-263F-4BD6-8D7F-9673A8B8E5C2}" type="presOf" srcId="{73BF4954-928A-4C37-94F2-B38FF38B2DC0}" destId="{8984E5C1-88B8-44F7-8719-0EE5D455A609}" srcOrd="0" destOrd="0" presId="urn:microsoft.com/office/officeart/2018/2/layout/IconLabelList"/>
    <dgm:cxn modelId="{D1A1A9D7-6DB1-4AD9-85F0-A2043237DDB2}" type="presOf" srcId="{A0C1485D-48CB-44B2-B0A2-503A2E365ABB}" destId="{B323C335-25EE-4843-86A3-296F76E95679}" srcOrd="0" destOrd="0" presId="urn:microsoft.com/office/officeart/2018/2/layout/IconLabelList"/>
    <dgm:cxn modelId="{5685F497-D074-491E-92AF-5B1A5D2BBAE3}" type="presParOf" srcId="{AF4C5DDE-5182-45B7-A942-05ED52028FD3}" destId="{8527F44E-641E-49EC-B1C4-AFEF23348D9E}" srcOrd="0" destOrd="0" presId="urn:microsoft.com/office/officeart/2018/2/layout/IconLabelList"/>
    <dgm:cxn modelId="{ABEA012B-A865-49DF-A22E-1F8BA2CE9ADE}" type="presParOf" srcId="{8527F44E-641E-49EC-B1C4-AFEF23348D9E}" destId="{1D414501-8072-46CB-96D5-232AD85205A2}" srcOrd="0" destOrd="0" presId="urn:microsoft.com/office/officeart/2018/2/layout/IconLabelList"/>
    <dgm:cxn modelId="{8AA94C01-88F5-4690-AA62-2C93AAE3C88A}" type="presParOf" srcId="{8527F44E-641E-49EC-B1C4-AFEF23348D9E}" destId="{D81351D6-7921-4D2B-B86E-272E8CEC2BAF}" srcOrd="1" destOrd="0" presId="urn:microsoft.com/office/officeart/2018/2/layout/IconLabelList"/>
    <dgm:cxn modelId="{3BB16A2C-4CD4-4975-936E-BEE817A3AA65}" type="presParOf" srcId="{8527F44E-641E-49EC-B1C4-AFEF23348D9E}" destId="{326136E7-3B0E-4CBB-B337-2D1311BE4FA7}" srcOrd="2" destOrd="0" presId="urn:microsoft.com/office/officeart/2018/2/layout/IconLabelList"/>
    <dgm:cxn modelId="{E84452FC-322A-4079-A566-D0F9DC786225}" type="presParOf" srcId="{AF4C5DDE-5182-45B7-A942-05ED52028FD3}" destId="{7DBD29E2-5DAF-4B0B-B9D0-F099DD6D66B4}" srcOrd="1" destOrd="0" presId="urn:microsoft.com/office/officeart/2018/2/layout/IconLabelList"/>
    <dgm:cxn modelId="{03946E99-22D0-47B3-91E3-16D27D2CBB93}" type="presParOf" srcId="{AF4C5DDE-5182-45B7-A942-05ED52028FD3}" destId="{155B50CB-52B0-424A-ACDE-A1762684F297}" srcOrd="2" destOrd="0" presId="urn:microsoft.com/office/officeart/2018/2/layout/IconLabelList"/>
    <dgm:cxn modelId="{2F566E46-16BF-420B-9769-E7EFACB600A4}" type="presParOf" srcId="{155B50CB-52B0-424A-ACDE-A1762684F297}" destId="{0BE162C8-A9CB-4F8A-B2EB-003880FB4D99}" srcOrd="0" destOrd="0" presId="urn:microsoft.com/office/officeart/2018/2/layout/IconLabelList"/>
    <dgm:cxn modelId="{22C9512C-701E-4C61-BF6A-ED7002655827}" type="presParOf" srcId="{155B50CB-52B0-424A-ACDE-A1762684F297}" destId="{E5029156-1293-48E8-8AB8-B01CAF5CB129}" srcOrd="1" destOrd="0" presId="urn:microsoft.com/office/officeart/2018/2/layout/IconLabelList"/>
    <dgm:cxn modelId="{52D59111-2BB3-4F25-9BC6-F01DF1F6A999}" type="presParOf" srcId="{155B50CB-52B0-424A-ACDE-A1762684F297}" destId="{8984E5C1-88B8-44F7-8719-0EE5D455A609}" srcOrd="2" destOrd="0" presId="urn:microsoft.com/office/officeart/2018/2/layout/IconLabelList"/>
    <dgm:cxn modelId="{572095FB-5DC8-4EC4-920B-8D7183A8AD88}" type="presParOf" srcId="{AF4C5DDE-5182-45B7-A942-05ED52028FD3}" destId="{0A03466F-9C39-4260-861E-DC65A018D1F1}" srcOrd="3" destOrd="0" presId="urn:microsoft.com/office/officeart/2018/2/layout/IconLabelList"/>
    <dgm:cxn modelId="{C255884F-245F-4151-897E-0D81093DE1ED}" type="presParOf" srcId="{AF4C5DDE-5182-45B7-A942-05ED52028FD3}" destId="{53FF1F27-D48E-4640-B2EB-863D238D8654}" srcOrd="4" destOrd="0" presId="urn:microsoft.com/office/officeart/2018/2/layout/IconLabelList"/>
    <dgm:cxn modelId="{EFE670B2-1BFE-4589-9FCF-A0D5AF220559}" type="presParOf" srcId="{53FF1F27-D48E-4640-B2EB-863D238D8654}" destId="{21D2599C-D20F-41D2-8F4C-A14375C45337}" srcOrd="0" destOrd="0" presId="urn:microsoft.com/office/officeart/2018/2/layout/IconLabelList"/>
    <dgm:cxn modelId="{4D7A0351-4A38-4A50-9316-75E5A9EDD064}" type="presParOf" srcId="{53FF1F27-D48E-4640-B2EB-863D238D8654}" destId="{B59E255D-A4A5-4A84-9190-EFB6253DAD5B}" srcOrd="1" destOrd="0" presId="urn:microsoft.com/office/officeart/2018/2/layout/IconLabelList"/>
    <dgm:cxn modelId="{4AFECBEB-4D8F-46D8-B260-79CA926F8AB5}" type="presParOf" srcId="{53FF1F27-D48E-4640-B2EB-863D238D8654}" destId="{4A4D3094-4121-41A8-94FD-AD0007B95A60}" srcOrd="2" destOrd="0" presId="urn:microsoft.com/office/officeart/2018/2/layout/IconLabelList"/>
    <dgm:cxn modelId="{479FD6C2-F161-4AD5-8569-739A635DA7C8}" type="presParOf" srcId="{AF4C5DDE-5182-45B7-A942-05ED52028FD3}" destId="{4CADF570-B327-4A42-8366-2E30047FCD0A}" srcOrd="5" destOrd="0" presId="urn:microsoft.com/office/officeart/2018/2/layout/IconLabelList"/>
    <dgm:cxn modelId="{F05631E5-85AB-467E-9821-9C83E4144DB0}" type="presParOf" srcId="{AF4C5DDE-5182-45B7-A942-05ED52028FD3}" destId="{4491FBDF-901F-4BCD-88D1-CAEA39091CB4}" srcOrd="6" destOrd="0" presId="urn:microsoft.com/office/officeart/2018/2/layout/IconLabelList"/>
    <dgm:cxn modelId="{B6034913-A43F-4621-A940-3ADC901E901C}" type="presParOf" srcId="{4491FBDF-901F-4BCD-88D1-CAEA39091CB4}" destId="{D4194C70-7A79-4020-9697-B6467DD96C06}" srcOrd="0" destOrd="0" presId="urn:microsoft.com/office/officeart/2018/2/layout/IconLabelList"/>
    <dgm:cxn modelId="{D090FA43-1F38-45B1-A2EF-A41C826B97F8}" type="presParOf" srcId="{4491FBDF-901F-4BCD-88D1-CAEA39091CB4}" destId="{A955E790-04D8-4B57-8EEC-92799AE4E6F7}" srcOrd="1" destOrd="0" presId="urn:microsoft.com/office/officeart/2018/2/layout/IconLabelList"/>
    <dgm:cxn modelId="{C370E7D5-C715-4BA3-809F-62F9DCC50A1E}" type="presParOf" srcId="{4491FBDF-901F-4BCD-88D1-CAEA39091CB4}" destId="{B3D8D371-79B3-4C18-8E67-75F1A08DE1F8}" srcOrd="2" destOrd="0" presId="urn:microsoft.com/office/officeart/2018/2/layout/IconLabelList"/>
    <dgm:cxn modelId="{FB3156E5-B4BB-4C3E-8CD1-1773DFC141F6}" type="presParOf" srcId="{AF4C5DDE-5182-45B7-A942-05ED52028FD3}" destId="{C9BDE99B-5CDF-4852-899C-F6020FE06FAB}" srcOrd="7" destOrd="0" presId="urn:microsoft.com/office/officeart/2018/2/layout/IconLabelList"/>
    <dgm:cxn modelId="{AD4DEB4D-A53E-4161-B24E-D80F9356852E}" type="presParOf" srcId="{AF4C5DDE-5182-45B7-A942-05ED52028FD3}" destId="{B9CADA8C-0184-4D04-9645-438DF245210A}" srcOrd="8" destOrd="0" presId="urn:microsoft.com/office/officeart/2018/2/layout/IconLabelList"/>
    <dgm:cxn modelId="{7069D417-1E55-43DA-9E97-A49C323F9616}" type="presParOf" srcId="{B9CADA8C-0184-4D04-9645-438DF245210A}" destId="{6FB615FE-B6EA-4C52-A228-86E09B3D4F3B}" srcOrd="0" destOrd="0" presId="urn:microsoft.com/office/officeart/2018/2/layout/IconLabelList"/>
    <dgm:cxn modelId="{7268D692-847C-48F9-85A3-BC909341491D}" type="presParOf" srcId="{B9CADA8C-0184-4D04-9645-438DF245210A}" destId="{06BF4523-9400-46F4-8DDB-A250F0CB2F4E}" srcOrd="1" destOrd="0" presId="urn:microsoft.com/office/officeart/2018/2/layout/IconLabelList"/>
    <dgm:cxn modelId="{95B06FE6-F386-4C1F-B539-6119AD7FDB27}" type="presParOf" srcId="{B9CADA8C-0184-4D04-9645-438DF245210A}" destId="{B323C335-25EE-4843-86A3-296F76E9567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0DD860-9EC6-4365-BCCC-AFA221DA6B1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CCA10-5F7F-4344-A49A-252C6B9E61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Zrealizowano</a:t>
          </a:r>
          <a:r>
            <a:rPr lang="en-US" b="1" dirty="0"/>
            <a:t> 14 </a:t>
          </a:r>
          <a:r>
            <a:rPr lang="en-US" b="1" dirty="0" err="1"/>
            <a:t>spotkań</a:t>
          </a:r>
          <a:r>
            <a:rPr lang="en-US" b="1" dirty="0"/>
            <a:t> </a:t>
          </a:r>
          <a:r>
            <a:rPr lang="en-US" b="1" dirty="0" err="1"/>
            <a:t>warsztatowych</a:t>
          </a:r>
          <a:r>
            <a:rPr lang="en-US" b="1" dirty="0"/>
            <a:t> </a:t>
          </a:r>
          <a:r>
            <a:rPr lang="en-US" b="1" dirty="0" err="1"/>
            <a:t>dla</a:t>
          </a:r>
          <a:r>
            <a:rPr lang="en-US" b="1" dirty="0"/>
            <a:t> 701 </a:t>
          </a:r>
          <a:r>
            <a:rPr lang="en-US" b="1" dirty="0" err="1"/>
            <a:t>uczniów</a:t>
          </a:r>
          <a:endParaRPr lang="en-US" b="1" dirty="0"/>
        </a:p>
      </dgm:t>
    </dgm:pt>
    <dgm:pt modelId="{3662E89A-2905-4774-9D7D-22C99F695518}" type="parTrans" cxnId="{9974E199-B9DF-4807-A1ED-5EEF4D41A459}">
      <dgm:prSet/>
      <dgm:spPr/>
      <dgm:t>
        <a:bodyPr/>
        <a:lstStyle/>
        <a:p>
          <a:endParaRPr lang="en-US"/>
        </a:p>
      </dgm:t>
    </dgm:pt>
    <dgm:pt modelId="{F6BD385B-9AEF-4476-9341-F0F0B3D8031E}" type="sibTrans" cxnId="{9974E199-B9DF-4807-A1ED-5EEF4D41A4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B8567E-B8F6-438D-AA6C-3AC1814B17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74% </a:t>
          </a:r>
          <a:r>
            <a:rPr lang="en-US" b="1" dirty="0" err="1"/>
            <a:t>przebadanych</a:t>
          </a:r>
          <a:r>
            <a:rPr lang="en-US" b="1" dirty="0"/>
            <a:t> </a:t>
          </a:r>
          <a:r>
            <a:rPr lang="en-US" b="1" dirty="0" err="1"/>
            <a:t>uczniów</a:t>
          </a:r>
          <a:r>
            <a:rPr lang="en-US" b="1" dirty="0"/>
            <a:t> </a:t>
          </a:r>
          <a:r>
            <a:rPr lang="en-US" b="1" dirty="0" err="1"/>
            <a:t>zwiększyło</a:t>
          </a:r>
          <a:r>
            <a:rPr lang="en-US" b="1" dirty="0"/>
            <a:t> </a:t>
          </a:r>
          <a:r>
            <a:rPr lang="en-US" b="1" dirty="0" err="1"/>
            <a:t>poziom</a:t>
          </a:r>
          <a:r>
            <a:rPr lang="en-US" b="1" dirty="0"/>
            <a:t> </a:t>
          </a:r>
          <a:r>
            <a:rPr lang="en-US" b="1" dirty="0" err="1"/>
            <a:t>wiedzy</a:t>
          </a:r>
          <a:endParaRPr lang="en-US" b="1" dirty="0"/>
        </a:p>
      </dgm:t>
    </dgm:pt>
    <dgm:pt modelId="{251137A1-6D20-43FF-8434-FEF364C04E4E}" type="parTrans" cxnId="{7070AB70-CE67-49F5-94E3-D20BDA0D8D7D}">
      <dgm:prSet/>
      <dgm:spPr/>
      <dgm:t>
        <a:bodyPr/>
        <a:lstStyle/>
        <a:p>
          <a:endParaRPr lang="en-US"/>
        </a:p>
      </dgm:t>
    </dgm:pt>
    <dgm:pt modelId="{B67079A2-3B60-4299-992D-B091B045E7B9}" type="sibTrans" cxnId="{7070AB70-CE67-49F5-94E3-D20BDA0D8D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B55A58-234E-473F-8A6A-BC1E335208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Wysoki</a:t>
          </a:r>
          <a:r>
            <a:rPr lang="en-US" b="1" dirty="0"/>
            <a:t> </a:t>
          </a:r>
          <a:r>
            <a:rPr lang="en-US" b="1" dirty="0" err="1"/>
            <a:t>poziom</a:t>
          </a:r>
          <a:r>
            <a:rPr lang="en-US" b="1" dirty="0"/>
            <a:t> </a:t>
          </a:r>
          <a:r>
            <a:rPr lang="en-US" b="1" dirty="0" err="1"/>
            <a:t>zaangażowania</a:t>
          </a:r>
          <a:r>
            <a:rPr lang="en-US" b="1" dirty="0"/>
            <a:t> </a:t>
          </a:r>
          <a:r>
            <a:rPr lang="en-US" b="1" dirty="0" err="1"/>
            <a:t>szkół</a:t>
          </a:r>
          <a:r>
            <a:rPr lang="en-US" b="1" dirty="0"/>
            <a:t> </a:t>
          </a:r>
          <a:br>
            <a:rPr lang="pl-PL" b="1" dirty="0"/>
          </a:b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pozytywny</a:t>
          </a:r>
          <a:r>
            <a:rPr lang="en-US" b="1" dirty="0"/>
            <a:t> </a:t>
          </a:r>
          <a:r>
            <a:rPr lang="en-US" b="1" dirty="0" err="1"/>
            <a:t>odbiór</a:t>
          </a:r>
          <a:r>
            <a:rPr lang="en-US" b="1" dirty="0"/>
            <a:t> </a:t>
          </a:r>
          <a:r>
            <a:rPr lang="en-US" b="1" dirty="0" err="1"/>
            <a:t>zajęć</a:t>
          </a:r>
          <a:endParaRPr lang="en-US" b="1" dirty="0"/>
        </a:p>
      </dgm:t>
    </dgm:pt>
    <dgm:pt modelId="{B491AFF7-65D9-4AD8-B672-B8BBF474F23C}" type="parTrans" cxnId="{27E26C3F-482E-4DDC-B2DA-C92DC531FAF4}">
      <dgm:prSet/>
      <dgm:spPr/>
      <dgm:t>
        <a:bodyPr/>
        <a:lstStyle/>
        <a:p>
          <a:endParaRPr lang="en-US"/>
        </a:p>
      </dgm:t>
    </dgm:pt>
    <dgm:pt modelId="{58611F71-9603-4B7A-842B-65297D9EB4F2}" type="sibTrans" cxnId="{27E26C3F-482E-4DDC-B2DA-C92DC531FA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B58544-F4C1-4A3A-8868-9BFE9CFE29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Połączenie</a:t>
          </a:r>
          <a:r>
            <a:rPr lang="en-US" b="1" dirty="0"/>
            <a:t> </a:t>
          </a:r>
          <a:r>
            <a:rPr lang="en-US" b="1" dirty="0" err="1"/>
            <a:t>teorii</a:t>
          </a:r>
          <a:r>
            <a:rPr lang="en-US" b="1" dirty="0"/>
            <a:t> z </a:t>
          </a:r>
          <a:r>
            <a:rPr lang="en-US" b="1" dirty="0" err="1"/>
            <a:t>praktyką</a:t>
          </a:r>
          <a:r>
            <a:rPr lang="en-US" b="1" dirty="0"/>
            <a:t>: </a:t>
          </a:r>
          <a:r>
            <a:rPr lang="en-US" b="1" dirty="0" err="1"/>
            <a:t>gogle</a:t>
          </a:r>
          <a:r>
            <a:rPr lang="en-US" b="1" dirty="0"/>
            <a:t> </a:t>
          </a:r>
          <a:r>
            <a:rPr lang="en-US" b="1" dirty="0" err="1"/>
            <a:t>alkoholowe</a:t>
          </a:r>
          <a:r>
            <a:rPr lang="en-US" b="1" dirty="0"/>
            <a:t>, </a:t>
          </a:r>
          <a:r>
            <a:rPr lang="en-US" b="1" dirty="0" err="1"/>
            <a:t>ćwiczenia</a:t>
          </a:r>
          <a:r>
            <a:rPr lang="en-US" b="1" dirty="0"/>
            <a:t> </a:t>
          </a:r>
          <a:br>
            <a:rPr lang="pl-PL" b="1" dirty="0"/>
          </a:br>
          <a:r>
            <a:rPr lang="en-US" b="1" dirty="0"/>
            <a:t>z </a:t>
          </a:r>
          <a:r>
            <a:rPr lang="en-US" b="1" dirty="0" err="1"/>
            <a:t>ewakuacji</a:t>
          </a:r>
          <a:r>
            <a:rPr lang="en-US" b="1" dirty="0"/>
            <a:t>, </a:t>
          </a:r>
          <a:r>
            <a:rPr lang="en-US" b="1" dirty="0" err="1"/>
            <a:t>pierwsza</a:t>
          </a:r>
          <a:r>
            <a:rPr lang="en-US" b="1" dirty="0"/>
            <a:t> </a:t>
          </a:r>
          <a:br>
            <a:rPr lang="pl-PL" b="1" dirty="0"/>
          </a:br>
          <a:r>
            <a:rPr lang="en-US" b="1" dirty="0" err="1"/>
            <a:t>pomoc</a:t>
          </a:r>
          <a:r>
            <a:rPr lang="en-US" b="1" dirty="0"/>
            <a:t>, mindfulness</a:t>
          </a:r>
          <a:r>
            <a:rPr lang="pl-PL" b="1" dirty="0"/>
            <a:t> (uważność)</a:t>
          </a:r>
          <a:endParaRPr lang="en-US" b="1" dirty="0"/>
        </a:p>
      </dgm:t>
    </dgm:pt>
    <dgm:pt modelId="{0AE91D73-1034-4FDA-B452-C147AA34C86D}" type="parTrans" cxnId="{8C27F428-4092-4762-A2C2-CF9C392BE8D8}">
      <dgm:prSet/>
      <dgm:spPr/>
      <dgm:t>
        <a:bodyPr/>
        <a:lstStyle/>
        <a:p>
          <a:endParaRPr lang="en-US"/>
        </a:p>
      </dgm:t>
    </dgm:pt>
    <dgm:pt modelId="{148416E5-A270-4DF5-AD73-06C9D0ADF793}" type="sibTrans" cxnId="{8C27F428-4092-4762-A2C2-CF9C392BE8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A8EA38-9208-4B53-952F-0AAEBD795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Ujawnienie</a:t>
          </a:r>
          <a:r>
            <a:rPr lang="en-US" b="1" dirty="0"/>
            <a:t> </a:t>
          </a:r>
          <a:r>
            <a:rPr lang="en-US" b="1" dirty="0" err="1"/>
            <a:t>realnych</a:t>
          </a:r>
          <a:r>
            <a:rPr lang="en-US" b="1" dirty="0"/>
            <a:t> </a:t>
          </a:r>
          <a:r>
            <a:rPr lang="en-US" b="1" dirty="0" err="1"/>
            <a:t>potrzeb</a:t>
          </a:r>
          <a:r>
            <a:rPr lang="en-US" b="1" dirty="0"/>
            <a:t> </a:t>
          </a:r>
          <a:r>
            <a:rPr lang="en-US" b="1" dirty="0" err="1"/>
            <a:t>młodzieży</a:t>
          </a:r>
          <a:r>
            <a:rPr lang="en-US" b="1" dirty="0"/>
            <a:t> w </a:t>
          </a:r>
          <a:r>
            <a:rPr lang="en-US" b="1" dirty="0" err="1"/>
            <a:t>obszarze</a:t>
          </a:r>
          <a:r>
            <a:rPr lang="en-US" b="1" dirty="0"/>
            <a:t> </a:t>
          </a:r>
          <a:r>
            <a:rPr lang="en-US" b="1" dirty="0" err="1"/>
            <a:t>emocji</a:t>
          </a:r>
          <a:r>
            <a:rPr lang="en-US" b="1" dirty="0"/>
            <a:t>, </a:t>
          </a:r>
          <a:r>
            <a:rPr lang="en-US" b="1" dirty="0" err="1"/>
            <a:t>relacji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bezpieczeństwa</a:t>
          </a:r>
          <a:endParaRPr lang="en-US" b="1" dirty="0"/>
        </a:p>
      </dgm:t>
    </dgm:pt>
    <dgm:pt modelId="{5803EF87-EE38-4195-9148-FD2A9DA8766D}" type="parTrans" cxnId="{597E313D-E1B0-4DD0-B865-1A9F42A4F236}">
      <dgm:prSet/>
      <dgm:spPr/>
      <dgm:t>
        <a:bodyPr/>
        <a:lstStyle/>
        <a:p>
          <a:endParaRPr lang="en-US"/>
        </a:p>
      </dgm:t>
    </dgm:pt>
    <dgm:pt modelId="{7875418E-ED2A-4FF5-A40A-25888AD56472}" type="sibTrans" cxnId="{597E313D-E1B0-4DD0-B865-1A9F42A4F236}">
      <dgm:prSet/>
      <dgm:spPr/>
      <dgm:t>
        <a:bodyPr/>
        <a:lstStyle/>
        <a:p>
          <a:endParaRPr lang="en-US"/>
        </a:p>
      </dgm:t>
    </dgm:pt>
    <dgm:pt modelId="{E65CDE17-073C-46DB-822D-76D1559B37B0}" type="pres">
      <dgm:prSet presAssocID="{EE0DD860-9EC6-4365-BCCC-AFA221DA6B1E}" presName="root" presStyleCnt="0">
        <dgm:presLayoutVars>
          <dgm:dir/>
          <dgm:resizeHandles val="exact"/>
        </dgm:presLayoutVars>
      </dgm:prSet>
      <dgm:spPr/>
    </dgm:pt>
    <dgm:pt modelId="{0D6B3CBC-5D19-420B-A98A-C3B2AA9EAB24}" type="pres">
      <dgm:prSet presAssocID="{EE0DD860-9EC6-4365-BCCC-AFA221DA6B1E}" presName="container" presStyleCnt="0">
        <dgm:presLayoutVars>
          <dgm:dir/>
          <dgm:resizeHandles val="exact"/>
        </dgm:presLayoutVars>
      </dgm:prSet>
      <dgm:spPr/>
    </dgm:pt>
    <dgm:pt modelId="{072CB375-00DE-4EDC-BA36-6B702F2B58A5}" type="pres">
      <dgm:prSet presAssocID="{413CCA10-5F7F-4344-A49A-252C6B9E61DE}" presName="compNode" presStyleCnt="0"/>
      <dgm:spPr/>
    </dgm:pt>
    <dgm:pt modelId="{665266CE-E93D-49D3-B018-8E0BB3035C4B}" type="pres">
      <dgm:prSet presAssocID="{413CCA10-5F7F-4344-A49A-252C6B9E61DE}" presName="iconBgRect" presStyleLbl="bgShp" presStyleIdx="0" presStyleCnt="5"/>
      <dgm:spPr/>
    </dgm:pt>
    <dgm:pt modelId="{E1D5B8A6-5782-402A-85B0-A6ACDD423C25}" type="pres">
      <dgm:prSet presAssocID="{413CCA10-5F7F-4344-A49A-252C6B9E61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E64D6A0E-84E6-4EAA-A4DE-D8C79F9FFD6A}" type="pres">
      <dgm:prSet presAssocID="{413CCA10-5F7F-4344-A49A-252C6B9E61DE}" presName="spaceRect" presStyleCnt="0"/>
      <dgm:spPr/>
    </dgm:pt>
    <dgm:pt modelId="{41034193-B7E0-476F-A889-857E605A728D}" type="pres">
      <dgm:prSet presAssocID="{413CCA10-5F7F-4344-A49A-252C6B9E61DE}" presName="textRect" presStyleLbl="revTx" presStyleIdx="0" presStyleCnt="5">
        <dgm:presLayoutVars>
          <dgm:chMax val="1"/>
          <dgm:chPref val="1"/>
        </dgm:presLayoutVars>
      </dgm:prSet>
      <dgm:spPr/>
    </dgm:pt>
    <dgm:pt modelId="{6EC4F32E-C084-4DEB-9542-AFD9C58D689F}" type="pres">
      <dgm:prSet presAssocID="{F6BD385B-9AEF-4476-9341-F0F0B3D8031E}" presName="sibTrans" presStyleLbl="sibTrans2D1" presStyleIdx="0" presStyleCnt="0"/>
      <dgm:spPr/>
    </dgm:pt>
    <dgm:pt modelId="{D7A7E7F8-3C14-4AA1-8DA6-1785A2B4B15D}" type="pres">
      <dgm:prSet presAssocID="{35B8567E-B8F6-438D-AA6C-3AC1814B173D}" presName="compNode" presStyleCnt="0"/>
      <dgm:spPr/>
    </dgm:pt>
    <dgm:pt modelId="{C41A7B48-B9D8-42F0-91C0-F1E883E2C907}" type="pres">
      <dgm:prSet presAssocID="{35B8567E-B8F6-438D-AA6C-3AC1814B173D}" presName="iconBgRect" presStyleLbl="bgShp" presStyleIdx="1" presStyleCnt="5"/>
      <dgm:spPr/>
    </dgm:pt>
    <dgm:pt modelId="{851BE3EC-0986-4E21-AD4A-159F72BCDFD7}" type="pres">
      <dgm:prSet presAssocID="{35B8567E-B8F6-438D-AA6C-3AC1814B17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FFFAAAD0-2DF2-4B04-A0BC-D039AB846056}" type="pres">
      <dgm:prSet presAssocID="{35B8567E-B8F6-438D-AA6C-3AC1814B173D}" presName="spaceRect" presStyleCnt="0"/>
      <dgm:spPr/>
    </dgm:pt>
    <dgm:pt modelId="{B56B6D53-82B7-4D85-A76C-AE2D3AE0E5B0}" type="pres">
      <dgm:prSet presAssocID="{35B8567E-B8F6-438D-AA6C-3AC1814B173D}" presName="textRect" presStyleLbl="revTx" presStyleIdx="1" presStyleCnt="5">
        <dgm:presLayoutVars>
          <dgm:chMax val="1"/>
          <dgm:chPref val="1"/>
        </dgm:presLayoutVars>
      </dgm:prSet>
      <dgm:spPr/>
    </dgm:pt>
    <dgm:pt modelId="{16185BDB-9095-4CEB-AE6E-B3290584F452}" type="pres">
      <dgm:prSet presAssocID="{B67079A2-3B60-4299-992D-B091B045E7B9}" presName="sibTrans" presStyleLbl="sibTrans2D1" presStyleIdx="0" presStyleCnt="0"/>
      <dgm:spPr/>
    </dgm:pt>
    <dgm:pt modelId="{2EF865E1-02D6-424B-A6EB-23DCDD070236}" type="pres">
      <dgm:prSet presAssocID="{AAB55A58-234E-473F-8A6A-BC1E335208D6}" presName="compNode" presStyleCnt="0"/>
      <dgm:spPr/>
    </dgm:pt>
    <dgm:pt modelId="{6806A943-2F04-4D58-8280-0EB63F0FC98D}" type="pres">
      <dgm:prSet presAssocID="{AAB55A58-234E-473F-8A6A-BC1E335208D6}" presName="iconBgRect" presStyleLbl="bgShp" presStyleIdx="2" presStyleCnt="5"/>
      <dgm:spPr/>
    </dgm:pt>
    <dgm:pt modelId="{2F17573C-0127-4AB8-8CBA-93B0BC9ECB4D}" type="pres">
      <dgm:prSet presAssocID="{AAB55A58-234E-473F-8A6A-BC1E335208D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oła"/>
        </a:ext>
      </dgm:extLst>
    </dgm:pt>
    <dgm:pt modelId="{35115F35-3C4D-45A4-9F22-3D4CD315C4ED}" type="pres">
      <dgm:prSet presAssocID="{AAB55A58-234E-473F-8A6A-BC1E335208D6}" presName="spaceRect" presStyleCnt="0"/>
      <dgm:spPr/>
    </dgm:pt>
    <dgm:pt modelId="{B73E0C3A-FC1E-4D36-9CE5-47E37BD8CC6C}" type="pres">
      <dgm:prSet presAssocID="{AAB55A58-234E-473F-8A6A-BC1E335208D6}" presName="textRect" presStyleLbl="revTx" presStyleIdx="2" presStyleCnt="5">
        <dgm:presLayoutVars>
          <dgm:chMax val="1"/>
          <dgm:chPref val="1"/>
        </dgm:presLayoutVars>
      </dgm:prSet>
      <dgm:spPr/>
    </dgm:pt>
    <dgm:pt modelId="{E2C78D2B-5776-49BD-A87D-A5E9D1FCE461}" type="pres">
      <dgm:prSet presAssocID="{58611F71-9603-4B7A-842B-65297D9EB4F2}" presName="sibTrans" presStyleLbl="sibTrans2D1" presStyleIdx="0" presStyleCnt="0"/>
      <dgm:spPr/>
    </dgm:pt>
    <dgm:pt modelId="{758F26EF-911D-4B7F-A907-3903DCE557E7}" type="pres">
      <dgm:prSet presAssocID="{C2B58544-F4C1-4A3A-8868-9BFE9CFE295F}" presName="compNode" presStyleCnt="0"/>
      <dgm:spPr/>
    </dgm:pt>
    <dgm:pt modelId="{54DC53BF-62F3-44C0-A479-85BA8D714748}" type="pres">
      <dgm:prSet presAssocID="{C2B58544-F4C1-4A3A-8868-9BFE9CFE295F}" presName="iconBgRect" presStyleLbl="bgShp" presStyleIdx="3" presStyleCnt="5"/>
      <dgm:spPr/>
    </dgm:pt>
    <dgm:pt modelId="{5396A979-F401-43CB-B6E9-2293707459F5}" type="pres">
      <dgm:prSet presAssocID="{C2B58544-F4C1-4A3A-8868-9BFE9CFE29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A482215-9BA4-4914-8EC8-98B7E182A779}" type="pres">
      <dgm:prSet presAssocID="{C2B58544-F4C1-4A3A-8868-9BFE9CFE295F}" presName="spaceRect" presStyleCnt="0"/>
      <dgm:spPr/>
    </dgm:pt>
    <dgm:pt modelId="{8D27A521-9E4D-484E-86FC-E0CE716A54EC}" type="pres">
      <dgm:prSet presAssocID="{C2B58544-F4C1-4A3A-8868-9BFE9CFE295F}" presName="textRect" presStyleLbl="revTx" presStyleIdx="3" presStyleCnt="5" custScaleX="113225">
        <dgm:presLayoutVars>
          <dgm:chMax val="1"/>
          <dgm:chPref val="1"/>
        </dgm:presLayoutVars>
      </dgm:prSet>
      <dgm:spPr/>
    </dgm:pt>
    <dgm:pt modelId="{D7EF0255-B30F-4A97-973C-B5DF42C607AC}" type="pres">
      <dgm:prSet presAssocID="{148416E5-A270-4DF5-AD73-06C9D0ADF793}" presName="sibTrans" presStyleLbl="sibTrans2D1" presStyleIdx="0" presStyleCnt="0"/>
      <dgm:spPr/>
    </dgm:pt>
    <dgm:pt modelId="{FB47B398-F441-479D-BE60-B940DFBA4E0E}" type="pres">
      <dgm:prSet presAssocID="{DBA8EA38-9208-4B53-952F-0AAEBD795D7B}" presName="compNode" presStyleCnt="0"/>
      <dgm:spPr/>
    </dgm:pt>
    <dgm:pt modelId="{B42DF7BD-6F1C-4F76-825F-05665999A4BB}" type="pres">
      <dgm:prSet presAssocID="{DBA8EA38-9208-4B53-952F-0AAEBD795D7B}" presName="iconBgRect" presStyleLbl="bgShp" presStyleIdx="4" presStyleCnt="5"/>
      <dgm:spPr/>
    </dgm:pt>
    <dgm:pt modelId="{E1645827-A0D4-4DEF-B590-BA9BF6F987DB}" type="pres">
      <dgm:prSet presAssocID="{DBA8EA38-9208-4B53-952F-0AAEBD795D7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75CA0F0F-5FC9-49D6-9547-F0449E9D1343}" type="pres">
      <dgm:prSet presAssocID="{DBA8EA38-9208-4B53-952F-0AAEBD795D7B}" presName="spaceRect" presStyleCnt="0"/>
      <dgm:spPr/>
    </dgm:pt>
    <dgm:pt modelId="{934CD391-BFAD-4C04-8539-07B86BECE674}" type="pres">
      <dgm:prSet presAssocID="{DBA8EA38-9208-4B53-952F-0AAEBD795D7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1ED9214-B153-4D17-804C-8A7568DDE332}" type="presOf" srcId="{58611F71-9603-4B7A-842B-65297D9EB4F2}" destId="{E2C78D2B-5776-49BD-A87D-A5E9D1FCE461}" srcOrd="0" destOrd="0" presId="urn:microsoft.com/office/officeart/2018/2/layout/IconCircleList"/>
    <dgm:cxn modelId="{97DB891E-F079-459D-9BAF-59446823E82A}" type="presOf" srcId="{EE0DD860-9EC6-4365-BCCC-AFA221DA6B1E}" destId="{E65CDE17-073C-46DB-822D-76D1559B37B0}" srcOrd="0" destOrd="0" presId="urn:microsoft.com/office/officeart/2018/2/layout/IconCircleList"/>
    <dgm:cxn modelId="{8C27F428-4092-4762-A2C2-CF9C392BE8D8}" srcId="{EE0DD860-9EC6-4365-BCCC-AFA221DA6B1E}" destId="{C2B58544-F4C1-4A3A-8868-9BFE9CFE295F}" srcOrd="3" destOrd="0" parTransId="{0AE91D73-1034-4FDA-B452-C147AA34C86D}" sibTransId="{148416E5-A270-4DF5-AD73-06C9D0ADF793}"/>
    <dgm:cxn modelId="{C85BBE32-B6CD-40B3-ABC3-4416F9B1F942}" type="presOf" srcId="{B67079A2-3B60-4299-992D-B091B045E7B9}" destId="{16185BDB-9095-4CEB-AE6E-B3290584F452}" srcOrd="0" destOrd="0" presId="urn:microsoft.com/office/officeart/2018/2/layout/IconCircleList"/>
    <dgm:cxn modelId="{597E313D-E1B0-4DD0-B865-1A9F42A4F236}" srcId="{EE0DD860-9EC6-4365-BCCC-AFA221DA6B1E}" destId="{DBA8EA38-9208-4B53-952F-0AAEBD795D7B}" srcOrd="4" destOrd="0" parTransId="{5803EF87-EE38-4195-9148-FD2A9DA8766D}" sibTransId="{7875418E-ED2A-4FF5-A40A-25888AD56472}"/>
    <dgm:cxn modelId="{27E26C3F-482E-4DDC-B2DA-C92DC531FAF4}" srcId="{EE0DD860-9EC6-4365-BCCC-AFA221DA6B1E}" destId="{AAB55A58-234E-473F-8A6A-BC1E335208D6}" srcOrd="2" destOrd="0" parTransId="{B491AFF7-65D9-4AD8-B672-B8BBF474F23C}" sibTransId="{58611F71-9603-4B7A-842B-65297D9EB4F2}"/>
    <dgm:cxn modelId="{F3C6B748-D29E-4DE7-BFC8-1C7D5D1DC661}" type="presOf" srcId="{148416E5-A270-4DF5-AD73-06C9D0ADF793}" destId="{D7EF0255-B30F-4A97-973C-B5DF42C607AC}" srcOrd="0" destOrd="0" presId="urn:microsoft.com/office/officeart/2018/2/layout/IconCircleList"/>
    <dgm:cxn modelId="{7070AB70-CE67-49F5-94E3-D20BDA0D8D7D}" srcId="{EE0DD860-9EC6-4365-BCCC-AFA221DA6B1E}" destId="{35B8567E-B8F6-438D-AA6C-3AC1814B173D}" srcOrd="1" destOrd="0" parTransId="{251137A1-6D20-43FF-8434-FEF364C04E4E}" sibTransId="{B67079A2-3B60-4299-992D-B091B045E7B9}"/>
    <dgm:cxn modelId="{E1992776-00EF-48D9-BA19-3C3CF88BF0E6}" type="presOf" srcId="{F6BD385B-9AEF-4476-9341-F0F0B3D8031E}" destId="{6EC4F32E-C084-4DEB-9542-AFD9C58D689F}" srcOrd="0" destOrd="0" presId="urn:microsoft.com/office/officeart/2018/2/layout/IconCircleList"/>
    <dgm:cxn modelId="{6D12C278-127A-48D6-B496-17C336DCC189}" type="presOf" srcId="{413CCA10-5F7F-4344-A49A-252C6B9E61DE}" destId="{41034193-B7E0-476F-A889-857E605A728D}" srcOrd="0" destOrd="0" presId="urn:microsoft.com/office/officeart/2018/2/layout/IconCircleList"/>
    <dgm:cxn modelId="{9974E199-B9DF-4807-A1ED-5EEF4D41A459}" srcId="{EE0DD860-9EC6-4365-BCCC-AFA221DA6B1E}" destId="{413CCA10-5F7F-4344-A49A-252C6B9E61DE}" srcOrd="0" destOrd="0" parTransId="{3662E89A-2905-4774-9D7D-22C99F695518}" sibTransId="{F6BD385B-9AEF-4476-9341-F0F0B3D8031E}"/>
    <dgm:cxn modelId="{A85F91A8-3533-41A8-AE7D-9920198DF650}" type="presOf" srcId="{DBA8EA38-9208-4B53-952F-0AAEBD795D7B}" destId="{934CD391-BFAD-4C04-8539-07B86BECE674}" srcOrd="0" destOrd="0" presId="urn:microsoft.com/office/officeart/2018/2/layout/IconCircleList"/>
    <dgm:cxn modelId="{1B6240B8-8345-410C-8EF4-B1713B49F390}" type="presOf" srcId="{35B8567E-B8F6-438D-AA6C-3AC1814B173D}" destId="{B56B6D53-82B7-4D85-A76C-AE2D3AE0E5B0}" srcOrd="0" destOrd="0" presId="urn:microsoft.com/office/officeart/2018/2/layout/IconCircleList"/>
    <dgm:cxn modelId="{CA81AEE0-28D2-41E6-9B0C-9BE595EA1C2A}" type="presOf" srcId="{C2B58544-F4C1-4A3A-8868-9BFE9CFE295F}" destId="{8D27A521-9E4D-484E-86FC-E0CE716A54EC}" srcOrd="0" destOrd="0" presId="urn:microsoft.com/office/officeart/2018/2/layout/IconCircleList"/>
    <dgm:cxn modelId="{28E017FB-FD7F-4299-9ECD-6891AA726833}" type="presOf" srcId="{AAB55A58-234E-473F-8A6A-BC1E335208D6}" destId="{B73E0C3A-FC1E-4D36-9CE5-47E37BD8CC6C}" srcOrd="0" destOrd="0" presId="urn:microsoft.com/office/officeart/2018/2/layout/IconCircleList"/>
    <dgm:cxn modelId="{C51448E3-7D58-4B8F-A885-D66282600E0C}" type="presParOf" srcId="{E65CDE17-073C-46DB-822D-76D1559B37B0}" destId="{0D6B3CBC-5D19-420B-A98A-C3B2AA9EAB24}" srcOrd="0" destOrd="0" presId="urn:microsoft.com/office/officeart/2018/2/layout/IconCircleList"/>
    <dgm:cxn modelId="{DE05356F-A799-417D-8248-8EFF644D7ABE}" type="presParOf" srcId="{0D6B3CBC-5D19-420B-A98A-C3B2AA9EAB24}" destId="{072CB375-00DE-4EDC-BA36-6B702F2B58A5}" srcOrd="0" destOrd="0" presId="urn:microsoft.com/office/officeart/2018/2/layout/IconCircleList"/>
    <dgm:cxn modelId="{D2F76509-DB91-45DF-BE8E-799D2B0F09CB}" type="presParOf" srcId="{072CB375-00DE-4EDC-BA36-6B702F2B58A5}" destId="{665266CE-E93D-49D3-B018-8E0BB3035C4B}" srcOrd="0" destOrd="0" presId="urn:microsoft.com/office/officeart/2018/2/layout/IconCircleList"/>
    <dgm:cxn modelId="{B01902B9-2031-427A-AE18-091673B4671E}" type="presParOf" srcId="{072CB375-00DE-4EDC-BA36-6B702F2B58A5}" destId="{E1D5B8A6-5782-402A-85B0-A6ACDD423C25}" srcOrd="1" destOrd="0" presId="urn:microsoft.com/office/officeart/2018/2/layout/IconCircleList"/>
    <dgm:cxn modelId="{4AF39567-4943-49F2-97BE-38621435E863}" type="presParOf" srcId="{072CB375-00DE-4EDC-BA36-6B702F2B58A5}" destId="{E64D6A0E-84E6-4EAA-A4DE-D8C79F9FFD6A}" srcOrd="2" destOrd="0" presId="urn:microsoft.com/office/officeart/2018/2/layout/IconCircleList"/>
    <dgm:cxn modelId="{580D0A8A-FEF0-4354-8413-FB313CA06FAC}" type="presParOf" srcId="{072CB375-00DE-4EDC-BA36-6B702F2B58A5}" destId="{41034193-B7E0-476F-A889-857E605A728D}" srcOrd="3" destOrd="0" presId="urn:microsoft.com/office/officeart/2018/2/layout/IconCircleList"/>
    <dgm:cxn modelId="{7C89BC2C-FF48-4FA4-BAD8-E540EE4C4E74}" type="presParOf" srcId="{0D6B3CBC-5D19-420B-A98A-C3B2AA9EAB24}" destId="{6EC4F32E-C084-4DEB-9542-AFD9C58D689F}" srcOrd="1" destOrd="0" presId="urn:microsoft.com/office/officeart/2018/2/layout/IconCircleList"/>
    <dgm:cxn modelId="{0FC1A31A-1D2C-4FED-B7F0-198BC28634CD}" type="presParOf" srcId="{0D6B3CBC-5D19-420B-A98A-C3B2AA9EAB24}" destId="{D7A7E7F8-3C14-4AA1-8DA6-1785A2B4B15D}" srcOrd="2" destOrd="0" presId="urn:microsoft.com/office/officeart/2018/2/layout/IconCircleList"/>
    <dgm:cxn modelId="{5A86EC56-BEC6-4D9F-9878-616DD7F1CEA3}" type="presParOf" srcId="{D7A7E7F8-3C14-4AA1-8DA6-1785A2B4B15D}" destId="{C41A7B48-B9D8-42F0-91C0-F1E883E2C907}" srcOrd="0" destOrd="0" presId="urn:microsoft.com/office/officeart/2018/2/layout/IconCircleList"/>
    <dgm:cxn modelId="{B68456A3-B306-40ED-827C-3A8625EF35ED}" type="presParOf" srcId="{D7A7E7F8-3C14-4AA1-8DA6-1785A2B4B15D}" destId="{851BE3EC-0986-4E21-AD4A-159F72BCDFD7}" srcOrd="1" destOrd="0" presId="urn:microsoft.com/office/officeart/2018/2/layout/IconCircleList"/>
    <dgm:cxn modelId="{ADBB8BB1-D719-438D-8446-1CFE8FE51ACF}" type="presParOf" srcId="{D7A7E7F8-3C14-4AA1-8DA6-1785A2B4B15D}" destId="{FFFAAAD0-2DF2-4B04-A0BC-D039AB846056}" srcOrd="2" destOrd="0" presId="urn:microsoft.com/office/officeart/2018/2/layout/IconCircleList"/>
    <dgm:cxn modelId="{8F11F19C-2CDF-44B0-8B6B-8F58A6FE61C0}" type="presParOf" srcId="{D7A7E7F8-3C14-4AA1-8DA6-1785A2B4B15D}" destId="{B56B6D53-82B7-4D85-A76C-AE2D3AE0E5B0}" srcOrd="3" destOrd="0" presId="urn:microsoft.com/office/officeart/2018/2/layout/IconCircleList"/>
    <dgm:cxn modelId="{D35D9C13-313A-4685-AB4F-C45D0A4C04FE}" type="presParOf" srcId="{0D6B3CBC-5D19-420B-A98A-C3B2AA9EAB24}" destId="{16185BDB-9095-4CEB-AE6E-B3290584F452}" srcOrd="3" destOrd="0" presId="urn:microsoft.com/office/officeart/2018/2/layout/IconCircleList"/>
    <dgm:cxn modelId="{78FE250A-6B55-4E71-9606-9B175AA8D019}" type="presParOf" srcId="{0D6B3CBC-5D19-420B-A98A-C3B2AA9EAB24}" destId="{2EF865E1-02D6-424B-A6EB-23DCDD070236}" srcOrd="4" destOrd="0" presId="urn:microsoft.com/office/officeart/2018/2/layout/IconCircleList"/>
    <dgm:cxn modelId="{A72966DB-6B61-4514-A2C1-29F12DA79423}" type="presParOf" srcId="{2EF865E1-02D6-424B-A6EB-23DCDD070236}" destId="{6806A943-2F04-4D58-8280-0EB63F0FC98D}" srcOrd="0" destOrd="0" presId="urn:microsoft.com/office/officeart/2018/2/layout/IconCircleList"/>
    <dgm:cxn modelId="{2AE05148-2EE4-4098-A899-5FFA0E159346}" type="presParOf" srcId="{2EF865E1-02D6-424B-A6EB-23DCDD070236}" destId="{2F17573C-0127-4AB8-8CBA-93B0BC9ECB4D}" srcOrd="1" destOrd="0" presId="urn:microsoft.com/office/officeart/2018/2/layout/IconCircleList"/>
    <dgm:cxn modelId="{6B2891B3-0471-4B43-9747-7573DA4C6317}" type="presParOf" srcId="{2EF865E1-02D6-424B-A6EB-23DCDD070236}" destId="{35115F35-3C4D-45A4-9F22-3D4CD315C4ED}" srcOrd="2" destOrd="0" presId="urn:microsoft.com/office/officeart/2018/2/layout/IconCircleList"/>
    <dgm:cxn modelId="{452869A9-C0DF-4772-BA68-91F64B230B73}" type="presParOf" srcId="{2EF865E1-02D6-424B-A6EB-23DCDD070236}" destId="{B73E0C3A-FC1E-4D36-9CE5-47E37BD8CC6C}" srcOrd="3" destOrd="0" presId="urn:microsoft.com/office/officeart/2018/2/layout/IconCircleList"/>
    <dgm:cxn modelId="{115E8353-2977-4F36-94B0-DAF392073B2E}" type="presParOf" srcId="{0D6B3CBC-5D19-420B-A98A-C3B2AA9EAB24}" destId="{E2C78D2B-5776-49BD-A87D-A5E9D1FCE461}" srcOrd="5" destOrd="0" presId="urn:microsoft.com/office/officeart/2018/2/layout/IconCircleList"/>
    <dgm:cxn modelId="{F6798AAE-1753-4BA0-B468-3A5AB47C7257}" type="presParOf" srcId="{0D6B3CBC-5D19-420B-A98A-C3B2AA9EAB24}" destId="{758F26EF-911D-4B7F-A907-3903DCE557E7}" srcOrd="6" destOrd="0" presId="urn:microsoft.com/office/officeart/2018/2/layout/IconCircleList"/>
    <dgm:cxn modelId="{08734C3B-9917-4004-98E5-7ED7885DF2A2}" type="presParOf" srcId="{758F26EF-911D-4B7F-A907-3903DCE557E7}" destId="{54DC53BF-62F3-44C0-A479-85BA8D714748}" srcOrd="0" destOrd="0" presId="urn:microsoft.com/office/officeart/2018/2/layout/IconCircleList"/>
    <dgm:cxn modelId="{B26B41E8-BCF3-4004-9B27-B29555FCBBFB}" type="presParOf" srcId="{758F26EF-911D-4B7F-A907-3903DCE557E7}" destId="{5396A979-F401-43CB-B6E9-2293707459F5}" srcOrd="1" destOrd="0" presId="urn:microsoft.com/office/officeart/2018/2/layout/IconCircleList"/>
    <dgm:cxn modelId="{895616E6-4DC0-4DEA-83D7-6410D4A47C37}" type="presParOf" srcId="{758F26EF-911D-4B7F-A907-3903DCE557E7}" destId="{DA482215-9BA4-4914-8EC8-98B7E182A779}" srcOrd="2" destOrd="0" presId="urn:microsoft.com/office/officeart/2018/2/layout/IconCircleList"/>
    <dgm:cxn modelId="{4969EAC6-2AED-4374-97FA-CA769532A1C7}" type="presParOf" srcId="{758F26EF-911D-4B7F-A907-3903DCE557E7}" destId="{8D27A521-9E4D-484E-86FC-E0CE716A54EC}" srcOrd="3" destOrd="0" presId="urn:microsoft.com/office/officeart/2018/2/layout/IconCircleList"/>
    <dgm:cxn modelId="{E921266A-CD66-49BE-873D-4D529A9989AF}" type="presParOf" srcId="{0D6B3CBC-5D19-420B-A98A-C3B2AA9EAB24}" destId="{D7EF0255-B30F-4A97-973C-B5DF42C607AC}" srcOrd="7" destOrd="0" presId="urn:microsoft.com/office/officeart/2018/2/layout/IconCircleList"/>
    <dgm:cxn modelId="{DCD64157-663C-4147-A36C-1A8A53F09691}" type="presParOf" srcId="{0D6B3CBC-5D19-420B-A98A-C3B2AA9EAB24}" destId="{FB47B398-F441-479D-BE60-B940DFBA4E0E}" srcOrd="8" destOrd="0" presId="urn:microsoft.com/office/officeart/2018/2/layout/IconCircleList"/>
    <dgm:cxn modelId="{F889AFEC-65DA-47B8-9A28-A2410FB9F5AD}" type="presParOf" srcId="{FB47B398-F441-479D-BE60-B940DFBA4E0E}" destId="{B42DF7BD-6F1C-4F76-825F-05665999A4BB}" srcOrd="0" destOrd="0" presId="urn:microsoft.com/office/officeart/2018/2/layout/IconCircleList"/>
    <dgm:cxn modelId="{E81C2935-2BBA-469A-BFEE-B2799E8BF258}" type="presParOf" srcId="{FB47B398-F441-479D-BE60-B940DFBA4E0E}" destId="{E1645827-A0D4-4DEF-B590-BA9BF6F987DB}" srcOrd="1" destOrd="0" presId="urn:microsoft.com/office/officeart/2018/2/layout/IconCircleList"/>
    <dgm:cxn modelId="{CDB7035A-265F-47F3-84E1-CD7B878EEF38}" type="presParOf" srcId="{FB47B398-F441-479D-BE60-B940DFBA4E0E}" destId="{75CA0F0F-5FC9-49D6-9547-F0449E9D1343}" srcOrd="2" destOrd="0" presId="urn:microsoft.com/office/officeart/2018/2/layout/IconCircleList"/>
    <dgm:cxn modelId="{0AADEEDE-73D6-4B6E-B95F-FE9601C3F800}" type="presParOf" srcId="{FB47B398-F441-479D-BE60-B940DFBA4E0E}" destId="{934CD391-BFAD-4C04-8539-07B86BECE67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279BB5-C16B-403F-B87B-C2801A925957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0FEFFF-866C-4194-B345-7BC38F557FB5}">
      <dgm:prSet/>
      <dgm:spPr/>
      <dgm:t>
        <a:bodyPr/>
        <a:lstStyle/>
        <a:p>
          <a:r>
            <a:rPr lang="en-US" dirty="0"/>
            <a:t>🎯 Projekt </a:t>
          </a:r>
          <a:r>
            <a:rPr lang="en-US" dirty="0" err="1"/>
            <a:t>spełnił</a:t>
          </a:r>
          <a:r>
            <a:rPr lang="en-US" dirty="0"/>
            <a:t> </a:t>
          </a:r>
          <a:r>
            <a:rPr lang="en-US" dirty="0" err="1"/>
            <a:t>zakładane</a:t>
          </a:r>
          <a:r>
            <a:rPr lang="en-US" dirty="0"/>
            <a:t> </a:t>
          </a:r>
          <a:r>
            <a:rPr lang="en-US" dirty="0" err="1"/>
            <a:t>cele</a:t>
          </a:r>
          <a:r>
            <a:rPr lang="en-US" dirty="0"/>
            <a:t> </a:t>
          </a:r>
          <a:r>
            <a:rPr lang="en-US" dirty="0" err="1"/>
            <a:t>edukacyjne</a:t>
          </a:r>
          <a:r>
            <a:rPr lang="en-US" dirty="0"/>
            <a:t> </a:t>
          </a:r>
          <a:br>
            <a:rPr lang="pl-PL" dirty="0"/>
          </a:b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profilaktyczne</a:t>
          </a:r>
          <a:endParaRPr lang="en-US" dirty="0"/>
        </a:p>
      </dgm:t>
    </dgm:pt>
    <dgm:pt modelId="{087C206F-88B5-4169-B44A-124EF3E4A386}" type="parTrans" cxnId="{88EFA70D-EEEE-4F5E-84A7-5F51ECD6BAA3}">
      <dgm:prSet/>
      <dgm:spPr/>
      <dgm:t>
        <a:bodyPr/>
        <a:lstStyle/>
        <a:p>
          <a:endParaRPr lang="en-US"/>
        </a:p>
      </dgm:t>
    </dgm:pt>
    <dgm:pt modelId="{B208172B-6715-4D20-90FF-149F9F11DC37}" type="sibTrans" cxnId="{88EFA70D-EEEE-4F5E-84A7-5F51ECD6BAA3}">
      <dgm:prSet/>
      <dgm:spPr/>
      <dgm:t>
        <a:bodyPr/>
        <a:lstStyle/>
        <a:p>
          <a:endParaRPr lang="en-US"/>
        </a:p>
      </dgm:t>
    </dgm:pt>
    <dgm:pt modelId="{826C8FC9-9FA5-4346-8CD9-1B058B6F42F1}">
      <dgm:prSet/>
      <dgm:spPr/>
      <dgm:t>
        <a:bodyPr/>
        <a:lstStyle/>
        <a:p>
          <a:r>
            <a:rPr lang="en-US" dirty="0"/>
            <a:t>🎯 </a:t>
          </a:r>
          <a:r>
            <a:rPr lang="en-US" dirty="0" err="1"/>
            <a:t>Uczniowie</a:t>
          </a:r>
          <a:r>
            <a:rPr lang="en-US" dirty="0"/>
            <a:t> </a:t>
          </a:r>
          <a:r>
            <a:rPr lang="en-US" dirty="0" err="1"/>
            <a:t>zyskali</a:t>
          </a:r>
          <a:r>
            <a:rPr lang="en-US" dirty="0"/>
            <a:t> </a:t>
          </a:r>
          <a:r>
            <a:rPr lang="en-US" dirty="0" err="1"/>
            <a:t>wiedzę</a:t>
          </a:r>
          <a:r>
            <a:rPr lang="en-US" dirty="0"/>
            <a:t> </a:t>
          </a:r>
          <a:r>
            <a:rPr lang="en-US" dirty="0" err="1"/>
            <a:t>praktyczną</a:t>
          </a:r>
          <a:r>
            <a:rPr lang="en-US" dirty="0"/>
            <a:t> </a:t>
          </a:r>
          <a:br>
            <a:rPr lang="pl-PL" dirty="0"/>
          </a:b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narzędzia</a:t>
          </a:r>
          <a:r>
            <a:rPr lang="en-US" dirty="0"/>
            <a:t> do </a:t>
          </a:r>
          <a:r>
            <a:rPr lang="en-US" dirty="0" err="1"/>
            <a:t>dbania</a:t>
          </a:r>
          <a:r>
            <a:rPr lang="en-US" dirty="0"/>
            <a:t> o </a:t>
          </a:r>
          <a:r>
            <a:rPr lang="en-US" dirty="0" err="1"/>
            <a:t>bezpieczeństwo</a:t>
          </a:r>
          <a:endParaRPr lang="en-US" dirty="0"/>
        </a:p>
      </dgm:t>
    </dgm:pt>
    <dgm:pt modelId="{024FD7BB-2CC6-46FD-BF6A-9B56799B9C6C}" type="parTrans" cxnId="{4CA8054A-38E5-4FB2-9034-40E9F26A282C}">
      <dgm:prSet/>
      <dgm:spPr/>
      <dgm:t>
        <a:bodyPr/>
        <a:lstStyle/>
        <a:p>
          <a:endParaRPr lang="en-US"/>
        </a:p>
      </dgm:t>
    </dgm:pt>
    <dgm:pt modelId="{E714617A-675F-4593-9529-6B438FA51B60}" type="sibTrans" cxnId="{4CA8054A-38E5-4FB2-9034-40E9F26A282C}">
      <dgm:prSet/>
      <dgm:spPr/>
      <dgm:t>
        <a:bodyPr/>
        <a:lstStyle/>
        <a:p>
          <a:endParaRPr lang="en-US"/>
        </a:p>
      </dgm:t>
    </dgm:pt>
    <dgm:pt modelId="{39AC5F2E-D33A-436D-9CE0-5DDEFA0B1695}">
      <dgm:prSet/>
      <dgm:spPr/>
      <dgm:t>
        <a:bodyPr/>
        <a:lstStyle/>
        <a:p>
          <a:r>
            <a:rPr lang="en-US" dirty="0"/>
            <a:t>🎯 </a:t>
          </a:r>
          <a:r>
            <a:rPr lang="en-US" dirty="0" err="1"/>
            <a:t>Ujawniono</a:t>
          </a:r>
          <a:r>
            <a:rPr lang="en-US" dirty="0"/>
            <a:t> </a:t>
          </a:r>
          <a:r>
            <a:rPr lang="en-US" dirty="0" err="1"/>
            <a:t>kluczowe</a:t>
          </a:r>
          <a:r>
            <a:rPr lang="en-US" dirty="0"/>
            <a:t> </a:t>
          </a:r>
          <a:r>
            <a:rPr lang="en-US" dirty="0" err="1"/>
            <a:t>obszary</a:t>
          </a:r>
          <a:r>
            <a:rPr lang="en-US" dirty="0"/>
            <a:t> </a:t>
          </a:r>
          <a:r>
            <a:rPr lang="en-US" dirty="0" err="1"/>
            <a:t>wymagające</a:t>
          </a:r>
          <a:r>
            <a:rPr lang="en-US" dirty="0"/>
            <a:t> </a:t>
          </a:r>
          <a:r>
            <a:rPr lang="en-US" dirty="0" err="1"/>
            <a:t>dalszego</a:t>
          </a:r>
          <a:r>
            <a:rPr lang="en-US" dirty="0"/>
            <a:t> </a:t>
          </a:r>
          <a:r>
            <a:rPr lang="en-US" dirty="0" err="1"/>
            <a:t>wsparcia</a:t>
          </a:r>
          <a:r>
            <a:rPr lang="en-US" dirty="0"/>
            <a:t> (</a:t>
          </a:r>
          <a:r>
            <a:rPr lang="en-US" dirty="0" err="1"/>
            <a:t>dom</a:t>
          </a:r>
          <a:r>
            <a:rPr lang="en-US" dirty="0"/>
            <a:t>, </a:t>
          </a:r>
          <a:r>
            <a:rPr lang="en-US" dirty="0" err="1"/>
            <a:t>emocje</a:t>
          </a:r>
          <a:r>
            <a:rPr lang="en-US" dirty="0"/>
            <a:t>, internet)</a:t>
          </a:r>
        </a:p>
      </dgm:t>
    </dgm:pt>
    <dgm:pt modelId="{08648888-BE52-48EC-8907-4C9D6B4FB673}" type="parTrans" cxnId="{89126AD0-6887-4947-8164-481798C85DD4}">
      <dgm:prSet/>
      <dgm:spPr/>
      <dgm:t>
        <a:bodyPr/>
        <a:lstStyle/>
        <a:p>
          <a:endParaRPr lang="en-US"/>
        </a:p>
      </dgm:t>
    </dgm:pt>
    <dgm:pt modelId="{1B74B7D1-564C-411C-B4DF-5A27D0D718A1}" type="sibTrans" cxnId="{89126AD0-6887-4947-8164-481798C85DD4}">
      <dgm:prSet/>
      <dgm:spPr/>
      <dgm:t>
        <a:bodyPr/>
        <a:lstStyle/>
        <a:p>
          <a:endParaRPr lang="en-US"/>
        </a:p>
      </dgm:t>
    </dgm:pt>
    <dgm:pt modelId="{AFCA99FB-EEB1-4596-8A69-01EA33EFCD47}">
      <dgm:prSet/>
      <dgm:spPr/>
      <dgm:t>
        <a:bodyPr/>
        <a:lstStyle/>
        <a:p>
          <a:r>
            <a:rPr lang="en-US" dirty="0"/>
            <a:t>🎯 </a:t>
          </a:r>
          <a:r>
            <a:rPr lang="en-US" dirty="0" err="1"/>
            <a:t>Uniwersytet</a:t>
          </a:r>
          <a:r>
            <a:rPr lang="en-US" dirty="0"/>
            <a:t> Kaliski </a:t>
          </a:r>
          <a:r>
            <a:rPr lang="en-US" dirty="0" err="1"/>
            <a:t>umocnił</a:t>
          </a:r>
          <a:r>
            <a:rPr lang="en-US" dirty="0"/>
            <a:t> </a:t>
          </a:r>
          <a:r>
            <a:rPr lang="en-US" dirty="0" err="1"/>
            <a:t>swoją</a:t>
          </a:r>
          <a:r>
            <a:rPr lang="en-US" dirty="0"/>
            <a:t> </a:t>
          </a:r>
          <a:r>
            <a:rPr lang="en-US" dirty="0" err="1"/>
            <a:t>rolę</a:t>
          </a:r>
          <a:r>
            <a:rPr lang="en-US" dirty="0"/>
            <a:t> </a:t>
          </a:r>
          <a:r>
            <a:rPr lang="en-US" dirty="0" err="1"/>
            <a:t>jako</a:t>
          </a:r>
          <a:r>
            <a:rPr lang="en-US" dirty="0"/>
            <a:t> partner </a:t>
          </a:r>
          <a:r>
            <a:rPr lang="en-US" dirty="0" err="1"/>
            <a:t>szkół</a:t>
          </a:r>
          <a:r>
            <a:rPr lang="en-US" dirty="0"/>
            <a:t> </a:t>
          </a:r>
          <a:br>
            <a:rPr lang="pl-PL" dirty="0"/>
          </a:br>
          <a:r>
            <a:rPr lang="pl-PL" dirty="0"/>
            <a:t>i instytucji </a:t>
          </a:r>
          <a:br>
            <a:rPr lang="pl-PL" dirty="0"/>
          </a:br>
          <a:r>
            <a:rPr lang="en-US" dirty="0"/>
            <a:t>w </a:t>
          </a:r>
          <a:r>
            <a:rPr lang="en-US" dirty="0" err="1"/>
            <a:t>regionie</a:t>
          </a:r>
          <a:endParaRPr lang="en-US" dirty="0"/>
        </a:p>
      </dgm:t>
    </dgm:pt>
    <dgm:pt modelId="{72020247-6A17-468B-9F48-A522FC95D43A}" type="parTrans" cxnId="{90FA6280-4612-4182-943B-6FB9594F11A0}">
      <dgm:prSet/>
      <dgm:spPr/>
      <dgm:t>
        <a:bodyPr/>
        <a:lstStyle/>
        <a:p>
          <a:endParaRPr lang="en-US"/>
        </a:p>
      </dgm:t>
    </dgm:pt>
    <dgm:pt modelId="{34C95E3C-B0BE-47C9-947A-1A115DC8F9DB}" type="sibTrans" cxnId="{90FA6280-4612-4182-943B-6FB9594F11A0}">
      <dgm:prSet/>
      <dgm:spPr/>
      <dgm:t>
        <a:bodyPr/>
        <a:lstStyle/>
        <a:p>
          <a:endParaRPr lang="en-US"/>
        </a:p>
      </dgm:t>
    </dgm:pt>
    <dgm:pt modelId="{C9646760-1F48-4A26-9FB2-7346F41B315F}" type="pres">
      <dgm:prSet presAssocID="{32279BB5-C16B-403F-B87B-C2801A925957}" presName="matrix" presStyleCnt="0">
        <dgm:presLayoutVars>
          <dgm:chMax val="1"/>
          <dgm:dir/>
          <dgm:resizeHandles val="exact"/>
        </dgm:presLayoutVars>
      </dgm:prSet>
      <dgm:spPr/>
    </dgm:pt>
    <dgm:pt modelId="{53523DDF-2408-48A5-875E-CC14251E51E2}" type="pres">
      <dgm:prSet presAssocID="{32279BB5-C16B-403F-B87B-C2801A925957}" presName="diamond" presStyleLbl="bgShp" presStyleIdx="0" presStyleCnt="1"/>
      <dgm:spPr/>
    </dgm:pt>
    <dgm:pt modelId="{6660CAC4-177D-4EB7-85F4-2BD37D4E2D9D}" type="pres">
      <dgm:prSet presAssocID="{32279BB5-C16B-403F-B87B-C2801A9259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7B1C9D-84E5-46EB-89CE-C1E582F2AE83}" type="pres">
      <dgm:prSet presAssocID="{32279BB5-C16B-403F-B87B-C2801A9259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BDDF2C-D889-4431-B4A0-450D07CBF000}" type="pres">
      <dgm:prSet presAssocID="{32279BB5-C16B-403F-B87B-C2801A9259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CA2A39-F891-4473-BF79-D1078D2233B4}" type="pres">
      <dgm:prSet presAssocID="{32279BB5-C16B-403F-B87B-C2801A9259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EFA70D-EEEE-4F5E-84A7-5F51ECD6BAA3}" srcId="{32279BB5-C16B-403F-B87B-C2801A925957}" destId="{C10FEFFF-866C-4194-B345-7BC38F557FB5}" srcOrd="0" destOrd="0" parTransId="{087C206F-88B5-4169-B44A-124EF3E4A386}" sibTransId="{B208172B-6715-4D20-90FF-149F9F11DC37}"/>
    <dgm:cxn modelId="{B3360112-CA48-42E0-BEB8-40E9DB1D7C0F}" type="presOf" srcId="{826C8FC9-9FA5-4346-8CD9-1B058B6F42F1}" destId="{687B1C9D-84E5-46EB-89CE-C1E582F2AE83}" srcOrd="0" destOrd="0" presId="urn:microsoft.com/office/officeart/2005/8/layout/matrix3"/>
    <dgm:cxn modelId="{4CA8054A-38E5-4FB2-9034-40E9F26A282C}" srcId="{32279BB5-C16B-403F-B87B-C2801A925957}" destId="{826C8FC9-9FA5-4346-8CD9-1B058B6F42F1}" srcOrd="1" destOrd="0" parTransId="{024FD7BB-2CC6-46FD-BF6A-9B56799B9C6C}" sibTransId="{E714617A-675F-4593-9529-6B438FA51B60}"/>
    <dgm:cxn modelId="{39714B73-9531-4541-B1D1-F72044FCB127}" type="presOf" srcId="{39AC5F2E-D33A-436D-9CE0-5DDEFA0B1695}" destId="{92BDDF2C-D889-4431-B4A0-450D07CBF000}" srcOrd="0" destOrd="0" presId="urn:microsoft.com/office/officeart/2005/8/layout/matrix3"/>
    <dgm:cxn modelId="{90FA6280-4612-4182-943B-6FB9594F11A0}" srcId="{32279BB5-C16B-403F-B87B-C2801A925957}" destId="{AFCA99FB-EEB1-4596-8A69-01EA33EFCD47}" srcOrd="3" destOrd="0" parTransId="{72020247-6A17-468B-9F48-A522FC95D43A}" sibTransId="{34C95E3C-B0BE-47C9-947A-1A115DC8F9DB}"/>
    <dgm:cxn modelId="{BF7E3293-9D35-4251-86DC-64B93F76920C}" type="presOf" srcId="{32279BB5-C16B-403F-B87B-C2801A925957}" destId="{C9646760-1F48-4A26-9FB2-7346F41B315F}" srcOrd="0" destOrd="0" presId="urn:microsoft.com/office/officeart/2005/8/layout/matrix3"/>
    <dgm:cxn modelId="{FF2B689F-A505-43D1-BF38-255A5878972B}" type="presOf" srcId="{AFCA99FB-EEB1-4596-8A69-01EA33EFCD47}" destId="{C5CA2A39-F891-4473-BF79-D1078D2233B4}" srcOrd="0" destOrd="0" presId="urn:microsoft.com/office/officeart/2005/8/layout/matrix3"/>
    <dgm:cxn modelId="{89126AD0-6887-4947-8164-481798C85DD4}" srcId="{32279BB5-C16B-403F-B87B-C2801A925957}" destId="{39AC5F2E-D33A-436D-9CE0-5DDEFA0B1695}" srcOrd="2" destOrd="0" parTransId="{08648888-BE52-48EC-8907-4C9D6B4FB673}" sibTransId="{1B74B7D1-564C-411C-B4DF-5A27D0D718A1}"/>
    <dgm:cxn modelId="{B3EF50DF-E232-41FE-8731-EEC9ABCC26D7}" type="presOf" srcId="{C10FEFFF-866C-4194-B345-7BC38F557FB5}" destId="{6660CAC4-177D-4EB7-85F4-2BD37D4E2D9D}" srcOrd="0" destOrd="0" presId="urn:microsoft.com/office/officeart/2005/8/layout/matrix3"/>
    <dgm:cxn modelId="{71FD8CD7-A6A0-4270-82FF-0955F85A76F1}" type="presParOf" srcId="{C9646760-1F48-4A26-9FB2-7346F41B315F}" destId="{53523DDF-2408-48A5-875E-CC14251E51E2}" srcOrd="0" destOrd="0" presId="urn:microsoft.com/office/officeart/2005/8/layout/matrix3"/>
    <dgm:cxn modelId="{99A3DFD6-EBCA-430D-834A-F49CFF2D42A7}" type="presParOf" srcId="{C9646760-1F48-4A26-9FB2-7346F41B315F}" destId="{6660CAC4-177D-4EB7-85F4-2BD37D4E2D9D}" srcOrd="1" destOrd="0" presId="urn:microsoft.com/office/officeart/2005/8/layout/matrix3"/>
    <dgm:cxn modelId="{DD41D499-EA76-4D9D-AA95-3B1304B46B25}" type="presParOf" srcId="{C9646760-1F48-4A26-9FB2-7346F41B315F}" destId="{687B1C9D-84E5-46EB-89CE-C1E582F2AE83}" srcOrd="2" destOrd="0" presId="urn:microsoft.com/office/officeart/2005/8/layout/matrix3"/>
    <dgm:cxn modelId="{1F0D337D-BF06-41D3-A85C-AF57C416061F}" type="presParOf" srcId="{C9646760-1F48-4A26-9FB2-7346F41B315F}" destId="{92BDDF2C-D889-4431-B4A0-450D07CBF000}" srcOrd="3" destOrd="0" presId="urn:microsoft.com/office/officeart/2005/8/layout/matrix3"/>
    <dgm:cxn modelId="{D7D4FC3F-ED60-4B5B-8766-6212288E0D21}" type="presParOf" srcId="{C9646760-1F48-4A26-9FB2-7346F41B315F}" destId="{C5CA2A39-F891-4473-BF79-D1078D2233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0BEF1-82EE-48BA-970B-1E0FFC1FC38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C784FC-6730-4A71-A95F-E948961C1E40}">
      <dgm:prSet/>
      <dgm:spPr/>
      <dgm:t>
        <a:bodyPr/>
        <a:lstStyle/>
        <a:p>
          <a:r>
            <a:rPr lang="pl-PL" noProof="1"/>
            <a:t>🎯 Promocja                            nauk o zdrowiu                          i bezpieczeństwie wśród młodzieży szkolnej</a:t>
          </a:r>
        </a:p>
      </dgm:t>
    </dgm:pt>
    <dgm:pt modelId="{3F9CC886-FCC2-4CFE-9757-CB2898D2DA1F}" type="parTrans" cxnId="{5F9D9B58-4D23-45A5-A98E-53E51AC80361}">
      <dgm:prSet/>
      <dgm:spPr/>
      <dgm:t>
        <a:bodyPr/>
        <a:lstStyle/>
        <a:p>
          <a:endParaRPr lang="en-US"/>
        </a:p>
      </dgm:t>
    </dgm:pt>
    <dgm:pt modelId="{22D90617-76D7-4309-8C5A-23A18B35D540}" type="sibTrans" cxnId="{5F9D9B58-4D23-45A5-A98E-53E51AC80361}">
      <dgm:prSet/>
      <dgm:spPr/>
      <dgm:t>
        <a:bodyPr/>
        <a:lstStyle/>
        <a:p>
          <a:endParaRPr lang="en-US"/>
        </a:p>
      </dgm:t>
    </dgm:pt>
    <dgm:pt modelId="{37C8270D-48FA-4A36-828C-3C86ADFDF1BD}">
      <dgm:prSet/>
      <dgm:spPr/>
      <dgm:t>
        <a:bodyPr/>
        <a:lstStyle/>
        <a:p>
          <a:r>
            <a:rPr lang="pl-PL" noProof="1"/>
            <a:t>🎯 Pokazanie praktycznej przydatności badań </a:t>
          </a:r>
          <a:br>
            <a:rPr lang="pl-PL" noProof="1"/>
          </a:br>
          <a:r>
            <a:rPr lang="pl-PL" noProof="1"/>
            <a:t>w codziennym życiu</a:t>
          </a:r>
        </a:p>
      </dgm:t>
    </dgm:pt>
    <dgm:pt modelId="{87C22847-7F14-4436-B0A0-FD94C5A1E654}" type="parTrans" cxnId="{E82338A4-9E24-4303-B73D-E4CFD0E25265}">
      <dgm:prSet/>
      <dgm:spPr/>
      <dgm:t>
        <a:bodyPr/>
        <a:lstStyle/>
        <a:p>
          <a:endParaRPr lang="en-US"/>
        </a:p>
      </dgm:t>
    </dgm:pt>
    <dgm:pt modelId="{A7F96063-AE9A-4E88-AC10-15BAAEA367BA}" type="sibTrans" cxnId="{E82338A4-9E24-4303-B73D-E4CFD0E25265}">
      <dgm:prSet/>
      <dgm:spPr/>
      <dgm:t>
        <a:bodyPr/>
        <a:lstStyle/>
        <a:p>
          <a:endParaRPr lang="en-US"/>
        </a:p>
      </dgm:t>
    </dgm:pt>
    <dgm:pt modelId="{AF637E80-95EE-49D8-9555-469F4EF9AE2A}">
      <dgm:prSet/>
      <dgm:spPr/>
      <dgm:t>
        <a:bodyPr/>
        <a:lstStyle/>
        <a:p>
          <a:r>
            <a:rPr lang="pl-PL" noProof="1"/>
            <a:t>🎯 Wzmocnienie pozycji Uniwersytetu Kaliskiego jako ośrodka wsparcia szkół</a:t>
          </a:r>
        </a:p>
      </dgm:t>
    </dgm:pt>
    <dgm:pt modelId="{3B8F69A8-0AC0-46A3-B7C4-919F54527B2C}" type="parTrans" cxnId="{5C7B1393-AF98-440D-AAE8-B2B87CA1062D}">
      <dgm:prSet/>
      <dgm:spPr/>
      <dgm:t>
        <a:bodyPr/>
        <a:lstStyle/>
        <a:p>
          <a:endParaRPr lang="en-US"/>
        </a:p>
      </dgm:t>
    </dgm:pt>
    <dgm:pt modelId="{3D4E5560-E2C5-4BB5-8598-D26162ED206E}" type="sibTrans" cxnId="{5C7B1393-AF98-440D-AAE8-B2B87CA1062D}">
      <dgm:prSet/>
      <dgm:spPr/>
      <dgm:t>
        <a:bodyPr/>
        <a:lstStyle/>
        <a:p>
          <a:endParaRPr lang="en-US"/>
        </a:p>
      </dgm:t>
    </dgm:pt>
    <dgm:pt modelId="{18B037AF-7D71-4D5E-B8B2-BF8487370E28}">
      <dgm:prSet/>
      <dgm:spPr/>
      <dgm:t>
        <a:bodyPr/>
        <a:lstStyle/>
        <a:p>
          <a:r>
            <a:rPr lang="pl-PL" noProof="1"/>
            <a:t>🎯 Kształtowanie postaw sprzyjających bezpieczeństwu własnemu i innych</a:t>
          </a:r>
        </a:p>
      </dgm:t>
    </dgm:pt>
    <dgm:pt modelId="{2AE64682-E4C9-4625-9ABB-0DB736795971}" type="parTrans" cxnId="{DD8312D7-3B3B-4C79-9BE1-E987BAB867D3}">
      <dgm:prSet/>
      <dgm:spPr/>
      <dgm:t>
        <a:bodyPr/>
        <a:lstStyle/>
        <a:p>
          <a:endParaRPr lang="en-US"/>
        </a:p>
      </dgm:t>
    </dgm:pt>
    <dgm:pt modelId="{8B7A6668-06DF-44B6-BB47-259F0735DCB2}" type="sibTrans" cxnId="{DD8312D7-3B3B-4C79-9BE1-E987BAB867D3}">
      <dgm:prSet/>
      <dgm:spPr/>
      <dgm:t>
        <a:bodyPr/>
        <a:lstStyle/>
        <a:p>
          <a:endParaRPr lang="en-US"/>
        </a:p>
      </dgm:t>
    </dgm:pt>
    <dgm:pt modelId="{729D9EDF-5420-415A-B508-1285395A48F8}" type="pres">
      <dgm:prSet presAssocID="{F810BEF1-82EE-48BA-970B-1E0FFC1FC38C}" presName="diagram" presStyleCnt="0">
        <dgm:presLayoutVars>
          <dgm:dir/>
          <dgm:resizeHandles val="exact"/>
        </dgm:presLayoutVars>
      </dgm:prSet>
      <dgm:spPr/>
    </dgm:pt>
    <dgm:pt modelId="{067FAA46-CB73-44DC-A2F4-26F56FC01F8B}" type="pres">
      <dgm:prSet presAssocID="{F4C784FC-6730-4A71-A95F-E948961C1E40}" presName="node" presStyleLbl="node1" presStyleIdx="0" presStyleCnt="4">
        <dgm:presLayoutVars>
          <dgm:bulletEnabled val="1"/>
        </dgm:presLayoutVars>
      </dgm:prSet>
      <dgm:spPr/>
    </dgm:pt>
    <dgm:pt modelId="{DC92A542-3A7F-469C-ADEE-CCA49DC64AE5}" type="pres">
      <dgm:prSet presAssocID="{22D90617-76D7-4309-8C5A-23A18B35D540}" presName="sibTrans" presStyleCnt="0"/>
      <dgm:spPr/>
    </dgm:pt>
    <dgm:pt modelId="{625862E4-05D3-4CD0-A5EB-0AB54B73CFDB}" type="pres">
      <dgm:prSet presAssocID="{37C8270D-48FA-4A36-828C-3C86ADFDF1BD}" presName="node" presStyleLbl="node1" presStyleIdx="1" presStyleCnt="4">
        <dgm:presLayoutVars>
          <dgm:bulletEnabled val="1"/>
        </dgm:presLayoutVars>
      </dgm:prSet>
      <dgm:spPr/>
    </dgm:pt>
    <dgm:pt modelId="{54E1183D-5193-4F94-8775-97B54E0C3AE3}" type="pres">
      <dgm:prSet presAssocID="{A7F96063-AE9A-4E88-AC10-15BAAEA367BA}" presName="sibTrans" presStyleCnt="0"/>
      <dgm:spPr/>
    </dgm:pt>
    <dgm:pt modelId="{AD622A1A-5740-4E03-906A-8080EF6A57D3}" type="pres">
      <dgm:prSet presAssocID="{AF637E80-95EE-49D8-9555-469F4EF9AE2A}" presName="node" presStyleLbl="node1" presStyleIdx="2" presStyleCnt="4">
        <dgm:presLayoutVars>
          <dgm:bulletEnabled val="1"/>
        </dgm:presLayoutVars>
      </dgm:prSet>
      <dgm:spPr/>
    </dgm:pt>
    <dgm:pt modelId="{86A07533-EFA9-43D0-9D7E-26513ED3EFBD}" type="pres">
      <dgm:prSet presAssocID="{3D4E5560-E2C5-4BB5-8598-D26162ED206E}" presName="sibTrans" presStyleCnt="0"/>
      <dgm:spPr/>
    </dgm:pt>
    <dgm:pt modelId="{9202B343-DA9C-4DAF-B95E-D841152A5F83}" type="pres">
      <dgm:prSet presAssocID="{18B037AF-7D71-4D5E-B8B2-BF8487370E28}" presName="node" presStyleLbl="node1" presStyleIdx="3" presStyleCnt="4">
        <dgm:presLayoutVars>
          <dgm:bulletEnabled val="1"/>
        </dgm:presLayoutVars>
      </dgm:prSet>
      <dgm:spPr/>
    </dgm:pt>
  </dgm:ptLst>
  <dgm:cxnLst>
    <dgm:cxn modelId="{21613006-CC17-464F-A9DE-C3C607889B45}" type="presOf" srcId="{F810BEF1-82EE-48BA-970B-1E0FFC1FC38C}" destId="{729D9EDF-5420-415A-B508-1285395A48F8}" srcOrd="0" destOrd="0" presId="urn:microsoft.com/office/officeart/2005/8/layout/default"/>
    <dgm:cxn modelId="{07E0E80F-DE8F-40B9-AAC8-EF42BE79E03D}" type="presOf" srcId="{18B037AF-7D71-4D5E-B8B2-BF8487370E28}" destId="{9202B343-DA9C-4DAF-B95E-D841152A5F83}" srcOrd="0" destOrd="0" presId="urn:microsoft.com/office/officeart/2005/8/layout/default"/>
    <dgm:cxn modelId="{5F9D9B58-4D23-45A5-A98E-53E51AC80361}" srcId="{F810BEF1-82EE-48BA-970B-1E0FFC1FC38C}" destId="{F4C784FC-6730-4A71-A95F-E948961C1E40}" srcOrd="0" destOrd="0" parTransId="{3F9CC886-FCC2-4CFE-9757-CB2898D2DA1F}" sibTransId="{22D90617-76D7-4309-8C5A-23A18B35D540}"/>
    <dgm:cxn modelId="{5C7B1393-AF98-440D-AAE8-B2B87CA1062D}" srcId="{F810BEF1-82EE-48BA-970B-1E0FFC1FC38C}" destId="{AF637E80-95EE-49D8-9555-469F4EF9AE2A}" srcOrd="2" destOrd="0" parTransId="{3B8F69A8-0AC0-46A3-B7C4-919F54527B2C}" sibTransId="{3D4E5560-E2C5-4BB5-8598-D26162ED206E}"/>
    <dgm:cxn modelId="{E82338A4-9E24-4303-B73D-E4CFD0E25265}" srcId="{F810BEF1-82EE-48BA-970B-1E0FFC1FC38C}" destId="{37C8270D-48FA-4A36-828C-3C86ADFDF1BD}" srcOrd="1" destOrd="0" parTransId="{87C22847-7F14-4436-B0A0-FD94C5A1E654}" sibTransId="{A7F96063-AE9A-4E88-AC10-15BAAEA367BA}"/>
    <dgm:cxn modelId="{032A8ECE-1F8E-4C8C-B0A5-E2E855761DB2}" type="presOf" srcId="{37C8270D-48FA-4A36-828C-3C86ADFDF1BD}" destId="{625862E4-05D3-4CD0-A5EB-0AB54B73CFDB}" srcOrd="0" destOrd="0" presId="urn:microsoft.com/office/officeart/2005/8/layout/default"/>
    <dgm:cxn modelId="{DD8312D7-3B3B-4C79-9BE1-E987BAB867D3}" srcId="{F810BEF1-82EE-48BA-970B-1E0FFC1FC38C}" destId="{18B037AF-7D71-4D5E-B8B2-BF8487370E28}" srcOrd="3" destOrd="0" parTransId="{2AE64682-E4C9-4625-9ABB-0DB736795971}" sibTransId="{8B7A6668-06DF-44B6-BB47-259F0735DCB2}"/>
    <dgm:cxn modelId="{6D0884D8-8ECE-41EA-92B8-9B557DEDB066}" type="presOf" srcId="{F4C784FC-6730-4A71-A95F-E948961C1E40}" destId="{067FAA46-CB73-44DC-A2F4-26F56FC01F8B}" srcOrd="0" destOrd="0" presId="urn:microsoft.com/office/officeart/2005/8/layout/default"/>
    <dgm:cxn modelId="{F5BCEDF0-D6FF-4428-9AB3-9EDBBBA3ABBE}" type="presOf" srcId="{AF637E80-95EE-49D8-9555-469F4EF9AE2A}" destId="{AD622A1A-5740-4E03-906A-8080EF6A57D3}" srcOrd="0" destOrd="0" presId="urn:microsoft.com/office/officeart/2005/8/layout/default"/>
    <dgm:cxn modelId="{E28FC939-4945-4D04-B680-CCCC6FA977F0}" type="presParOf" srcId="{729D9EDF-5420-415A-B508-1285395A48F8}" destId="{067FAA46-CB73-44DC-A2F4-26F56FC01F8B}" srcOrd="0" destOrd="0" presId="urn:microsoft.com/office/officeart/2005/8/layout/default"/>
    <dgm:cxn modelId="{D9950CC9-B60A-48C7-94C9-79BAB4E1EBF6}" type="presParOf" srcId="{729D9EDF-5420-415A-B508-1285395A48F8}" destId="{DC92A542-3A7F-469C-ADEE-CCA49DC64AE5}" srcOrd="1" destOrd="0" presId="urn:microsoft.com/office/officeart/2005/8/layout/default"/>
    <dgm:cxn modelId="{0EC8A5E9-4BCF-4BA1-9E31-9956668CAA9E}" type="presParOf" srcId="{729D9EDF-5420-415A-B508-1285395A48F8}" destId="{625862E4-05D3-4CD0-A5EB-0AB54B73CFDB}" srcOrd="2" destOrd="0" presId="urn:microsoft.com/office/officeart/2005/8/layout/default"/>
    <dgm:cxn modelId="{DE5DD22A-9EE7-4631-9A7F-C6C6B8015421}" type="presParOf" srcId="{729D9EDF-5420-415A-B508-1285395A48F8}" destId="{54E1183D-5193-4F94-8775-97B54E0C3AE3}" srcOrd="3" destOrd="0" presId="urn:microsoft.com/office/officeart/2005/8/layout/default"/>
    <dgm:cxn modelId="{2F1F8E67-BD9C-458C-9241-96830BBB4008}" type="presParOf" srcId="{729D9EDF-5420-415A-B508-1285395A48F8}" destId="{AD622A1A-5740-4E03-906A-8080EF6A57D3}" srcOrd="4" destOrd="0" presId="urn:microsoft.com/office/officeart/2005/8/layout/default"/>
    <dgm:cxn modelId="{87EA7E34-A866-48C5-94F3-AA41DFA8619D}" type="presParOf" srcId="{729D9EDF-5420-415A-B508-1285395A48F8}" destId="{86A07533-EFA9-43D0-9D7E-26513ED3EFBD}" srcOrd="5" destOrd="0" presId="urn:microsoft.com/office/officeart/2005/8/layout/default"/>
    <dgm:cxn modelId="{DCB94735-C848-4035-888B-F2BF4FF3C829}" type="presParOf" srcId="{729D9EDF-5420-415A-B508-1285395A48F8}" destId="{9202B343-DA9C-4DAF-B95E-D841152A5F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A2168-F9E9-441F-9E17-B335C6D103A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A4818B-E85C-4DEB-A1F9-E13D3B789FC7}">
      <dgm:prSet/>
      <dgm:spPr/>
      <dgm:t>
        <a:bodyPr/>
        <a:lstStyle/>
        <a:p>
          <a:r>
            <a:rPr lang="en-US" dirty="0"/>
            <a:t>👩‍🎓 </a:t>
          </a:r>
          <a:r>
            <a:rPr lang="en-US" dirty="0" err="1"/>
            <a:t>Uczniowie</a:t>
          </a:r>
          <a:r>
            <a:rPr lang="en-US" dirty="0"/>
            <a:t> </a:t>
          </a:r>
          <a:r>
            <a:rPr lang="en-US" dirty="0" err="1"/>
            <a:t>szkół</a:t>
          </a:r>
          <a:r>
            <a:rPr lang="en-US" dirty="0"/>
            <a:t> </a:t>
          </a:r>
          <a:r>
            <a:rPr lang="en-US" dirty="0" err="1"/>
            <a:t>ponadpodstawowych</a:t>
          </a:r>
          <a:endParaRPr lang="en-US" dirty="0"/>
        </a:p>
      </dgm:t>
    </dgm:pt>
    <dgm:pt modelId="{E1E0A2EF-21DF-4D8E-ABBB-0561A2E9F970}" type="parTrans" cxnId="{AEBB4EBB-52D3-4525-8DB7-1752C4540BE7}">
      <dgm:prSet/>
      <dgm:spPr/>
      <dgm:t>
        <a:bodyPr/>
        <a:lstStyle/>
        <a:p>
          <a:endParaRPr lang="en-US"/>
        </a:p>
      </dgm:t>
    </dgm:pt>
    <dgm:pt modelId="{DD81E697-7E20-4A4C-9F6E-B992323D5F60}" type="sibTrans" cxnId="{AEBB4EBB-52D3-4525-8DB7-1752C4540BE7}">
      <dgm:prSet/>
      <dgm:spPr/>
      <dgm:t>
        <a:bodyPr/>
        <a:lstStyle/>
        <a:p>
          <a:endParaRPr lang="en-US"/>
        </a:p>
      </dgm:t>
    </dgm:pt>
    <dgm:pt modelId="{058F4238-A134-4E91-9571-DB5052A9E8D8}">
      <dgm:prSet/>
      <dgm:spPr/>
      <dgm:t>
        <a:bodyPr/>
        <a:lstStyle/>
        <a:p>
          <a:r>
            <a:rPr lang="en-US"/>
            <a:t>👩‍🏫 Nauczyciele</a:t>
          </a:r>
        </a:p>
      </dgm:t>
    </dgm:pt>
    <dgm:pt modelId="{B7E63818-C0C3-4829-A964-14A7DEF7A772}" type="parTrans" cxnId="{02FFAE49-FCBB-4DB5-BFE2-C7D678FF86E4}">
      <dgm:prSet/>
      <dgm:spPr/>
      <dgm:t>
        <a:bodyPr/>
        <a:lstStyle/>
        <a:p>
          <a:endParaRPr lang="en-US"/>
        </a:p>
      </dgm:t>
    </dgm:pt>
    <dgm:pt modelId="{9DAB0647-03C8-45E9-B12F-DA56609003B2}" type="sibTrans" cxnId="{02FFAE49-FCBB-4DB5-BFE2-C7D678FF86E4}">
      <dgm:prSet/>
      <dgm:spPr/>
      <dgm:t>
        <a:bodyPr/>
        <a:lstStyle/>
        <a:p>
          <a:endParaRPr lang="en-US"/>
        </a:p>
      </dgm:t>
    </dgm:pt>
    <dgm:pt modelId="{272A946B-A34C-46BE-BBC5-2A2ADD7BB90A}">
      <dgm:prSet/>
      <dgm:spPr/>
      <dgm:t>
        <a:bodyPr/>
        <a:lstStyle/>
        <a:p>
          <a:r>
            <a:rPr lang="en-US"/>
            <a:t>👨‍👩‍👧 Rodzice</a:t>
          </a:r>
        </a:p>
      </dgm:t>
    </dgm:pt>
    <dgm:pt modelId="{B13BE238-FFC7-4E47-9B04-0A174E2B6518}" type="parTrans" cxnId="{A1CD0A95-0931-4AAE-919F-450856EE17F2}">
      <dgm:prSet/>
      <dgm:spPr/>
      <dgm:t>
        <a:bodyPr/>
        <a:lstStyle/>
        <a:p>
          <a:endParaRPr lang="en-US"/>
        </a:p>
      </dgm:t>
    </dgm:pt>
    <dgm:pt modelId="{1E8E4CC6-4BE1-432B-951F-63459A43D93A}" type="sibTrans" cxnId="{A1CD0A95-0931-4AAE-919F-450856EE17F2}">
      <dgm:prSet/>
      <dgm:spPr/>
      <dgm:t>
        <a:bodyPr/>
        <a:lstStyle/>
        <a:p>
          <a:endParaRPr lang="en-US"/>
        </a:p>
      </dgm:t>
    </dgm:pt>
    <dgm:pt modelId="{B2984858-F7C9-449E-8CFE-BBB6D0FFC83C}">
      <dgm:prSet/>
      <dgm:spPr/>
      <dgm:t>
        <a:bodyPr/>
        <a:lstStyle/>
        <a:p>
          <a:r>
            <a:rPr lang="en-US" dirty="0"/>
            <a:t>📊 </a:t>
          </a:r>
          <a:r>
            <a:rPr lang="en-US" b="1" dirty="0" err="1"/>
            <a:t>Łącznie</a:t>
          </a:r>
          <a:r>
            <a:rPr lang="en-US" b="1" dirty="0"/>
            <a:t>:</a:t>
          </a:r>
          <a:r>
            <a:rPr lang="en-US" dirty="0"/>
            <a:t> 701 uc</a:t>
          </a:r>
          <a:r>
            <a:rPr lang="pl-PL" dirty="0" err="1"/>
            <a:t>zniów</a:t>
          </a:r>
          <a:r>
            <a:rPr lang="pl-PL" dirty="0"/>
            <a:t>,</a:t>
          </a:r>
          <a:r>
            <a:rPr lang="en-US" dirty="0"/>
            <a:t> 14 </a:t>
          </a:r>
          <a:r>
            <a:rPr lang="en-US" dirty="0" err="1"/>
            <a:t>spotkań</a:t>
          </a:r>
          <a:endParaRPr lang="en-US" dirty="0"/>
        </a:p>
      </dgm:t>
    </dgm:pt>
    <dgm:pt modelId="{C593D3D8-4503-4DC0-88A7-928E517CD5C6}" type="parTrans" cxnId="{2D74561D-52FE-4B14-A32B-276E86B521E5}">
      <dgm:prSet/>
      <dgm:spPr/>
      <dgm:t>
        <a:bodyPr/>
        <a:lstStyle/>
        <a:p>
          <a:endParaRPr lang="en-US"/>
        </a:p>
      </dgm:t>
    </dgm:pt>
    <dgm:pt modelId="{80B559A7-DF4F-4DA0-BC11-965C52368100}" type="sibTrans" cxnId="{2D74561D-52FE-4B14-A32B-276E86B521E5}">
      <dgm:prSet/>
      <dgm:spPr/>
      <dgm:t>
        <a:bodyPr/>
        <a:lstStyle/>
        <a:p>
          <a:endParaRPr lang="en-US"/>
        </a:p>
      </dgm:t>
    </dgm:pt>
    <dgm:pt modelId="{2278DED5-1B01-4BAF-A343-95D613DF8AA2}" type="pres">
      <dgm:prSet presAssocID="{CEAA2168-F9E9-441F-9E17-B335C6D103AB}" presName="linear" presStyleCnt="0">
        <dgm:presLayoutVars>
          <dgm:dir/>
          <dgm:animLvl val="lvl"/>
          <dgm:resizeHandles val="exact"/>
        </dgm:presLayoutVars>
      </dgm:prSet>
      <dgm:spPr/>
    </dgm:pt>
    <dgm:pt modelId="{5DC1BC68-5248-465E-A86E-2EF9C694FF88}" type="pres">
      <dgm:prSet presAssocID="{CBA4818B-E85C-4DEB-A1F9-E13D3B789FC7}" presName="parentLin" presStyleCnt="0"/>
      <dgm:spPr/>
    </dgm:pt>
    <dgm:pt modelId="{E488473A-10E0-4854-8615-9A39F69896CF}" type="pres">
      <dgm:prSet presAssocID="{CBA4818B-E85C-4DEB-A1F9-E13D3B789FC7}" presName="parentLeftMargin" presStyleLbl="node1" presStyleIdx="0" presStyleCnt="4"/>
      <dgm:spPr/>
    </dgm:pt>
    <dgm:pt modelId="{D4211DE0-2A40-4B78-955B-38487EC6D6FF}" type="pres">
      <dgm:prSet presAssocID="{CBA4818B-E85C-4DEB-A1F9-E13D3B789F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1CD649-0FC3-40EC-B397-6F92EDAEA230}" type="pres">
      <dgm:prSet presAssocID="{CBA4818B-E85C-4DEB-A1F9-E13D3B789FC7}" presName="negativeSpace" presStyleCnt="0"/>
      <dgm:spPr/>
    </dgm:pt>
    <dgm:pt modelId="{0984C61E-0D3F-4C69-9543-C5B2E2DB7537}" type="pres">
      <dgm:prSet presAssocID="{CBA4818B-E85C-4DEB-A1F9-E13D3B789FC7}" presName="childText" presStyleLbl="conFgAcc1" presStyleIdx="0" presStyleCnt="4">
        <dgm:presLayoutVars>
          <dgm:bulletEnabled val="1"/>
        </dgm:presLayoutVars>
      </dgm:prSet>
      <dgm:spPr/>
    </dgm:pt>
    <dgm:pt modelId="{E53FD0A9-7E96-4F9C-9315-82A8FD4D4AA8}" type="pres">
      <dgm:prSet presAssocID="{DD81E697-7E20-4A4C-9F6E-B992323D5F60}" presName="spaceBetweenRectangles" presStyleCnt="0"/>
      <dgm:spPr/>
    </dgm:pt>
    <dgm:pt modelId="{AE0F9DDC-5211-4722-880E-1357DC5624B8}" type="pres">
      <dgm:prSet presAssocID="{058F4238-A134-4E91-9571-DB5052A9E8D8}" presName="parentLin" presStyleCnt="0"/>
      <dgm:spPr/>
    </dgm:pt>
    <dgm:pt modelId="{5FAD9374-97A9-4A8C-AC32-A72450ADA9EE}" type="pres">
      <dgm:prSet presAssocID="{058F4238-A134-4E91-9571-DB5052A9E8D8}" presName="parentLeftMargin" presStyleLbl="node1" presStyleIdx="0" presStyleCnt="4"/>
      <dgm:spPr/>
    </dgm:pt>
    <dgm:pt modelId="{80EBEF86-060C-4BB8-9B78-2C8B9B56D075}" type="pres">
      <dgm:prSet presAssocID="{058F4238-A134-4E91-9571-DB5052A9E8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C92ABF-0F05-469F-A6CD-BCC18087ED99}" type="pres">
      <dgm:prSet presAssocID="{058F4238-A134-4E91-9571-DB5052A9E8D8}" presName="negativeSpace" presStyleCnt="0"/>
      <dgm:spPr/>
    </dgm:pt>
    <dgm:pt modelId="{8BD637DF-0F6C-47FE-925F-6434F63211FA}" type="pres">
      <dgm:prSet presAssocID="{058F4238-A134-4E91-9571-DB5052A9E8D8}" presName="childText" presStyleLbl="conFgAcc1" presStyleIdx="1" presStyleCnt="4">
        <dgm:presLayoutVars>
          <dgm:bulletEnabled val="1"/>
        </dgm:presLayoutVars>
      </dgm:prSet>
      <dgm:spPr/>
    </dgm:pt>
    <dgm:pt modelId="{C5A0588C-6414-462F-9F1D-F12077AB2561}" type="pres">
      <dgm:prSet presAssocID="{9DAB0647-03C8-45E9-B12F-DA56609003B2}" presName="spaceBetweenRectangles" presStyleCnt="0"/>
      <dgm:spPr/>
    </dgm:pt>
    <dgm:pt modelId="{EA514851-DFB2-42BE-990C-4DCFC01B78A3}" type="pres">
      <dgm:prSet presAssocID="{272A946B-A34C-46BE-BBC5-2A2ADD7BB90A}" presName="parentLin" presStyleCnt="0"/>
      <dgm:spPr/>
    </dgm:pt>
    <dgm:pt modelId="{76466FE6-45C0-457A-A313-3A2A2F57902C}" type="pres">
      <dgm:prSet presAssocID="{272A946B-A34C-46BE-BBC5-2A2ADD7BB90A}" presName="parentLeftMargin" presStyleLbl="node1" presStyleIdx="1" presStyleCnt="4"/>
      <dgm:spPr/>
    </dgm:pt>
    <dgm:pt modelId="{ADAEFAC8-D310-4040-9A82-B449060BCE32}" type="pres">
      <dgm:prSet presAssocID="{272A946B-A34C-46BE-BBC5-2A2ADD7BB9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A12A2B-8051-4C9A-8DF2-6271EC57AD2A}" type="pres">
      <dgm:prSet presAssocID="{272A946B-A34C-46BE-BBC5-2A2ADD7BB90A}" presName="negativeSpace" presStyleCnt="0"/>
      <dgm:spPr/>
    </dgm:pt>
    <dgm:pt modelId="{C74806A3-DFEA-4195-BBC3-5C9CD2D4962F}" type="pres">
      <dgm:prSet presAssocID="{272A946B-A34C-46BE-BBC5-2A2ADD7BB90A}" presName="childText" presStyleLbl="conFgAcc1" presStyleIdx="2" presStyleCnt="4">
        <dgm:presLayoutVars>
          <dgm:bulletEnabled val="1"/>
        </dgm:presLayoutVars>
      </dgm:prSet>
      <dgm:spPr/>
    </dgm:pt>
    <dgm:pt modelId="{8771A1A3-6191-4104-B2E0-EE7A7247FF82}" type="pres">
      <dgm:prSet presAssocID="{1E8E4CC6-4BE1-432B-951F-63459A43D93A}" presName="spaceBetweenRectangles" presStyleCnt="0"/>
      <dgm:spPr/>
    </dgm:pt>
    <dgm:pt modelId="{501EBE9A-0435-4667-A921-F4DE57689915}" type="pres">
      <dgm:prSet presAssocID="{B2984858-F7C9-449E-8CFE-BBB6D0FFC83C}" presName="parentLin" presStyleCnt="0"/>
      <dgm:spPr/>
    </dgm:pt>
    <dgm:pt modelId="{8DB3202D-8D84-43D7-A1AD-D74B22D8B2B9}" type="pres">
      <dgm:prSet presAssocID="{B2984858-F7C9-449E-8CFE-BBB6D0FFC83C}" presName="parentLeftMargin" presStyleLbl="node1" presStyleIdx="2" presStyleCnt="4"/>
      <dgm:spPr/>
    </dgm:pt>
    <dgm:pt modelId="{2A88188F-14D8-4C5A-8B95-44106C9D2805}" type="pres">
      <dgm:prSet presAssocID="{B2984858-F7C9-449E-8CFE-BBB6D0FFC8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C3AA81-2292-493C-94F1-6D80B317E0DD}" type="pres">
      <dgm:prSet presAssocID="{B2984858-F7C9-449E-8CFE-BBB6D0FFC83C}" presName="negativeSpace" presStyleCnt="0"/>
      <dgm:spPr/>
    </dgm:pt>
    <dgm:pt modelId="{826B7341-F207-4FAF-AAB9-F2CEB1952F49}" type="pres">
      <dgm:prSet presAssocID="{B2984858-F7C9-449E-8CFE-BBB6D0FFC8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F1DF02-6FAB-4348-B561-4F37856CF614}" type="presOf" srcId="{CEAA2168-F9E9-441F-9E17-B335C6D103AB}" destId="{2278DED5-1B01-4BAF-A343-95D613DF8AA2}" srcOrd="0" destOrd="0" presId="urn:microsoft.com/office/officeart/2005/8/layout/list1"/>
    <dgm:cxn modelId="{2D74561D-52FE-4B14-A32B-276E86B521E5}" srcId="{CEAA2168-F9E9-441F-9E17-B335C6D103AB}" destId="{B2984858-F7C9-449E-8CFE-BBB6D0FFC83C}" srcOrd="3" destOrd="0" parTransId="{C593D3D8-4503-4DC0-88A7-928E517CD5C6}" sibTransId="{80B559A7-DF4F-4DA0-BC11-965C52368100}"/>
    <dgm:cxn modelId="{02FFAE49-FCBB-4DB5-BFE2-C7D678FF86E4}" srcId="{CEAA2168-F9E9-441F-9E17-B335C6D103AB}" destId="{058F4238-A134-4E91-9571-DB5052A9E8D8}" srcOrd="1" destOrd="0" parTransId="{B7E63818-C0C3-4829-A964-14A7DEF7A772}" sibTransId="{9DAB0647-03C8-45E9-B12F-DA56609003B2}"/>
    <dgm:cxn modelId="{303A1275-08E1-4E3A-A003-A7B6E57C03E7}" type="presOf" srcId="{272A946B-A34C-46BE-BBC5-2A2ADD7BB90A}" destId="{ADAEFAC8-D310-4040-9A82-B449060BCE32}" srcOrd="1" destOrd="0" presId="urn:microsoft.com/office/officeart/2005/8/layout/list1"/>
    <dgm:cxn modelId="{B8C0C588-B905-4E76-AEBD-0739CE2C3329}" type="presOf" srcId="{B2984858-F7C9-449E-8CFE-BBB6D0FFC83C}" destId="{8DB3202D-8D84-43D7-A1AD-D74B22D8B2B9}" srcOrd="0" destOrd="0" presId="urn:microsoft.com/office/officeart/2005/8/layout/list1"/>
    <dgm:cxn modelId="{19CF6189-F2B4-4529-BA9B-54C25C8093D2}" type="presOf" srcId="{058F4238-A134-4E91-9571-DB5052A9E8D8}" destId="{80EBEF86-060C-4BB8-9B78-2C8B9B56D075}" srcOrd="1" destOrd="0" presId="urn:microsoft.com/office/officeart/2005/8/layout/list1"/>
    <dgm:cxn modelId="{A1CD0A95-0931-4AAE-919F-450856EE17F2}" srcId="{CEAA2168-F9E9-441F-9E17-B335C6D103AB}" destId="{272A946B-A34C-46BE-BBC5-2A2ADD7BB90A}" srcOrd="2" destOrd="0" parTransId="{B13BE238-FFC7-4E47-9B04-0A174E2B6518}" sibTransId="{1E8E4CC6-4BE1-432B-951F-63459A43D93A}"/>
    <dgm:cxn modelId="{6859D39F-D845-44C7-89BA-C03667EE48B5}" type="presOf" srcId="{CBA4818B-E85C-4DEB-A1F9-E13D3B789FC7}" destId="{D4211DE0-2A40-4B78-955B-38487EC6D6FF}" srcOrd="1" destOrd="0" presId="urn:microsoft.com/office/officeart/2005/8/layout/list1"/>
    <dgm:cxn modelId="{CEE1FAB0-B603-4FB2-A2CD-39FFD4E006AE}" type="presOf" srcId="{CBA4818B-E85C-4DEB-A1F9-E13D3B789FC7}" destId="{E488473A-10E0-4854-8615-9A39F69896CF}" srcOrd="0" destOrd="0" presId="urn:microsoft.com/office/officeart/2005/8/layout/list1"/>
    <dgm:cxn modelId="{E7B318B5-A9A7-409D-A266-FEC2C5C5AB76}" type="presOf" srcId="{B2984858-F7C9-449E-8CFE-BBB6D0FFC83C}" destId="{2A88188F-14D8-4C5A-8B95-44106C9D2805}" srcOrd="1" destOrd="0" presId="urn:microsoft.com/office/officeart/2005/8/layout/list1"/>
    <dgm:cxn modelId="{AEBB4EBB-52D3-4525-8DB7-1752C4540BE7}" srcId="{CEAA2168-F9E9-441F-9E17-B335C6D103AB}" destId="{CBA4818B-E85C-4DEB-A1F9-E13D3B789FC7}" srcOrd="0" destOrd="0" parTransId="{E1E0A2EF-21DF-4D8E-ABBB-0561A2E9F970}" sibTransId="{DD81E697-7E20-4A4C-9F6E-B992323D5F60}"/>
    <dgm:cxn modelId="{1327BAD8-BD5E-40D7-88BB-7C0BAD3BEC42}" type="presOf" srcId="{272A946B-A34C-46BE-BBC5-2A2ADD7BB90A}" destId="{76466FE6-45C0-457A-A313-3A2A2F57902C}" srcOrd="0" destOrd="0" presId="urn:microsoft.com/office/officeart/2005/8/layout/list1"/>
    <dgm:cxn modelId="{A8C841E9-50AB-4E1D-8549-70C686D0B62A}" type="presOf" srcId="{058F4238-A134-4E91-9571-DB5052A9E8D8}" destId="{5FAD9374-97A9-4A8C-AC32-A72450ADA9EE}" srcOrd="0" destOrd="0" presId="urn:microsoft.com/office/officeart/2005/8/layout/list1"/>
    <dgm:cxn modelId="{C53602EB-5CC6-49E7-B72A-16F197640259}" type="presParOf" srcId="{2278DED5-1B01-4BAF-A343-95D613DF8AA2}" destId="{5DC1BC68-5248-465E-A86E-2EF9C694FF88}" srcOrd="0" destOrd="0" presId="urn:microsoft.com/office/officeart/2005/8/layout/list1"/>
    <dgm:cxn modelId="{94A954AA-6DEB-4EE2-B433-A39AE475EFB6}" type="presParOf" srcId="{5DC1BC68-5248-465E-A86E-2EF9C694FF88}" destId="{E488473A-10E0-4854-8615-9A39F69896CF}" srcOrd="0" destOrd="0" presId="urn:microsoft.com/office/officeart/2005/8/layout/list1"/>
    <dgm:cxn modelId="{EE610C83-FFF5-42EE-A829-3D0041BB4D69}" type="presParOf" srcId="{5DC1BC68-5248-465E-A86E-2EF9C694FF88}" destId="{D4211DE0-2A40-4B78-955B-38487EC6D6FF}" srcOrd="1" destOrd="0" presId="urn:microsoft.com/office/officeart/2005/8/layout/list1"/>
    <dgm:cxn modelId="{0DE7F78D-ECF6-48E8-9BEE-39F1D680D4E7}" type="presParOf" srcId="{2278DED5-1B01-4BAF-A343-95D613DF8AA2}" destId="{681CD649-0FC3-40EC-B397-6F92EDAEA230}" srcOrd="1" destOrd="0" presId="urn:microsoft.com/office/officeart/2005/8/layout/list1"/>
    <dgm:cxn modelId="{34D5E86B-51D8-44E1-A07E-FDE09D1F7691}" type="presParOf" srcId="{2278DED5-1B01-4BAF-A343-95D613DF8AA2}" destId="{0984C61E-0D3F-4C69-9543-C5B2E2DB7537}" srcOrd="2" destOrd="0" presId="urn:microsoft.com/office/officeart/2005/8/layout/list1"/>
    <dgm:cxn modelId="{DD43FB78-B0F6-4ADD-ABC8-B68E649A8C5A}" type="presParOf" srcId="{2278DED5-1B01-4BAF-A343-95D613DF8AA2}" destId="{E53FD0A9-7E96-4F9C-9315-82A8FD4D4AA8}" srcOrd="3" destOrd="0" presId="urn:microsoft.com/office/officeart/2005/8/layout/list1"/>
    <dgm:cxn modelId="{C1F7E018-A886-4811-BF4B-76713A30D434}" type="presParOf" srcId="{2278DED5-1B01-4BAF-A343-95D613DF8AA2}" destId="{AE0F9DDC-5211-4722-880E-1357DC5624B8}" srcOrd="4" destOrd="0" presId="urn:microsoft.com/office/officeart/2005/8/layout/list1"/>
    <dgm:cxn modelId="{3C258739-3188-41E6-9E14-90657E3C0B43}" type="presParOf" srcId="{AE0F9DDC-5211-4722-880E-1357DC5624B8}" destId="{5FAD9374-97A9-4A8C-AC32-A72450ADA9EE}" srcOrd="0" destOrd="0" presId="urn:microsoft.com/office/officeart/2005/8/layout/list1"/>
    <dgm:cxn modelId="{3D5F45CD-05B8-47B7-8079-89566F6D8EA6}" type="presParOf" srcId="{AE0F9DDC-5211-4722-880E-1357DC5624B8}" destId="{80EBEF86-060C-4BB8-9B78-2C8B9B56D075}" srcOrd="1" destOrd="0" presId="urn:microsoft.com/office/officeart/2005/8/layout/list1"/>
    <dgm:cxn modelId="{DDB64944-2889-4231-951A-3D55F4610081}" type="presParOf" srcId="{2278DED5-1B01-4BAF-A343-95D613DF8AA2}" destId="{5EC92ABF-0F05-469F-A6CD-BCC18087ED99}" srcOrd="5" destOrd="0" presId="urn:microsoft.com/office/officeart/2005/8/layout/list1"/>
    <dgm:cxn modelId="{D3A38030-1766-40D3-8C75-CA377E41E742}" type="presParOf" srcId="{2278DED5-1B01-4BAF-A343-95D613DF8AA2}" destId="{8BD637DF-0F6C-47FE-925F-6434F63211FA}" srcOrd="6" destOrd="0" presId="urn:microsoft.com/office/officeart/2005/8/layout/list1"/>
    <dgm:cxn modelId="{737EEB7B-B32F-46D0-9298-696A8384841D}" type="presParOf" srcId="{2278DED5-1B01-4BAF-A343-95D613DF8AA2}" destId="{C5A0588C-6414-462F-9F1D-F12077AB2561}" srcOrd="7" destOrd="0" presId="urn:microsoft.com/office/officeart/2005/8/layout/list1"/>
    <dgm:cxn modelId="{558D13E4-88D0-44E0-BB87-287E10D90628}" type="presParOf" srcId="{2278DED5-1B01-4BAF-A343-95D613DF8AA2}" destId="{EA514851-DFB2-42BE-990C-4DCFC01B78A3}" srcOrd="8" destOrd="0" presId="urn:microsoft.com/office/officeart/2005/8/layout/list1"/>
    <dgm:cxn modelId="{48D4A44A-0F56-45FD-BF0D-AEAA8B472E77}" type="presParOf" srcId="{EA514851-DFB2-42BE-990C-4DCFC01B78A3}" destId="{76466FE6-45C0-457A-A313-3A2A2F57902C}" srcOrd="0" destOrd="0" presId="urn:microsoft.com/office/officeart/2005/8/layout/list1"/>
    <dgm:cxn modelId="{D1F78DCC-2B65-4B2B-AC3B-6C716B497E5D}" type="presParOf" srcId="{EA514851-DFB2-42BE-990C-4DCFC01B78A3}" destId="{ADAEFAC8-D310-4040-9A82-B449060BCE32}" srcOrd="1" destOrd="0" presId="urn:microsoft.com/office/officeart/2005/8/layout/list1"/>
    <dgm:cxn modelId="{52BEB831-7ECF-48E9-BE44-F2D51F5C3045}" type="presParOf" srcId="{2278DED5-1B01-4BAF-A343-95D613DF8AA2}" destId="{90A12A2B-8051-4C9A-8DF2-6271EC57AD2A}" srcOrd="9" destOrd="0" presId="urn:microsoft.com/office/officeart/2005/8/layout/list1"/>
    <dgm:cxn modelId="{0BCF05BE-BB00-4555-AF80-3E98E9DDE408}" type="presParOf" srcId="{2278DED5-1B01-4BAF-A343-95D613DF8AA2}" destId="{C74806A3-DFEA-4195-BBC3-5C9CD2D4962F}" srcOrd="10" destOrd="0" presId="urn:microsoft.com/office/officeart/2005/8/layout/list1"/>
    <dgm:cxn modelId="{3F95F8A6-DBF6-4D48-969E-47511D06354E}" type="presParOf" srcId="{2278DED5-1B01-4BAF-A343-95D613DF8AA2}" destId="{8771A1A3-6191-4104-B2E0-EE7A7247FF82}" srcOrd="11" destOrd="0" presId="urn:microsoft.com/office/officeart/2005/8/layout/list1"/>
    <dgm:cxn modelId="{517AC361-E230-4232-81D5-0743BC25E4F2}" type="presParOf" srcId="{2278DED5-1B01-4BAF-A343-95D613DF8AA2}" destId="{501EBE9A-0435-4667-A921-F4DE57689915}" srcOrd="12" destOrd="0" presId="urn:microsoft.com/office/officeart/2005/8/layout/list1"/>
    <dgm:cxn modelId="{3ABD5572-01A6-4B25-B23F-22E3E3C3821C}" type="presParOf" srcId="{501EBE9A-0435-4667-A921-F4DE57689915}" destId="{8DB3202D-8D84-43D7-A1AD-D74B22D8B2B9}" srcOrd="0" destOrd="0" presId="urn:microsoft.com/office/officeart/2005/8/layout/list1"/>
    <dgm:cxn modelId="{2D1E7C37-19DA-4857-9ABE-C82E586EB202}" type="presParOf" srcId="{501EBE9A-0435-4667-A921-F4DE57689915}" destId="{2A88188F-14D8-4C5A-8B95-44106C9D2805}" srcOrd="1" destOrd="0" presId="urn:microsoft.com/office/officeart/2005/8/layout/list1"/>
    <dgm:cxn modelId="{597D84F5-D15B-40BE-A176-57A63E5F78EB}" type="presParOf" srcId="{2278DED5-1B01-4BAF-A343-95D613DF8AA2}" destId="{F1C3AA81-2292-493C-94F1-6D80B317E0DD}" srcOrd="13" destOrd="0" presId="urn:microsoft.com/office/officeart/2005/8/layout/list1"/>
    <dgm:cxn modelId="{526A13C1-D611-43FF-99F2-E2583E548C05}" type="presParOf" srcId="{2278DED5-1B01-4BAF-A343-95D613DF8AA2}" destId="{826B7341-F207-4FAF-AAB9-F2CEB1952F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3F937-3C32-4301-BEE8-11D460B5024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3AF18-8C25-4D48-A08D-524F114D6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🚴 „Bądź aktywny – bądź bezpieczny” </a:t>
          </a:r>
          <a:br>
            <a:rPr lang="en-US" noProof="1"/>
          </a:br>
          <a:r>
            <a:rPr lang="en-US" noProof="1"/>
            <a:t>(aktywny wypoczynek, bezpieczeństwo w ruchu)</a:t>
          </a:r>
        </a:p>
      </dgm:t>
    </dgm:pt>
    <dgm:pt modelId="{FE266DDB-DE1E-470D-A7F7-4EFF2194A446}" type="parTrans" cxnId="{CCC14525-6535-4913-8E88-A85E17717477}">
      <dgm:prSet/>
      <dgm:spPr/>
      <dgm:t>
        <a:bodyPr/>
        <a:lstStyle/>
        <a:p>
          <a:endParaRPr lang="en-US"/>
        </a:p>
      </dgm:t>
    </dgm:pt>
    <dgm:pt modelId="{66AFBBC2-3EF7-4268-80E1-54291159CEE8}" type="sibTrans" cxnId="{CCC14525-6535-4913-8E88-A85E17717477}">
      <dgm:prSet/>
      <dgm:spPr/>
      <dgm:t>
        <a:bodyPr/>
        <a:lstStyle/>
        <a:p>
          <a:endParaRPr lang="en-US"/>
        </a:p>
      </dgm:t>
    </dgm:pt>
    <dgm:pt modelId="{5217EF4F-359B-4E99-9246-DCE06C720B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🚨 „Akcja – ewakuacja!” (zagrożenia militarne </a:t>
          </a:r>
          <a:br>
            <a:rPr lang="en-US" noProof="1"/>
          </a:br>
          <a:r>
            <a:rPr lang="en-US" noProof="1"/>
            <a:t>i pozamilitarne)</a:t>
          </a:r>
        </a:p>
      </dgm:t>
    </dgm:pt>
    <dgm:pt modelId="{2EF51945-FDA1-46C8-AA38-32620B81BF12}" type="parTrans" cxnId="{F46F77C3-27F7-42BC-9FC3-C96536B347F4}">
      <dgm:prSet/>
      <dgm:spPr/>
      <dgm:t>
        <a:bodyPr/>
        <a:lstStyle/>
        <a:p>
          <a:endParaRPr lang="en-US"/>
        </a:p>
      </dgm:t>
    </dgm:pt>
    <dgm:pt modelId="{A583448F-F746-4A61-9275-9CC88A05FC83}" type="sibTrans" cxnId="{F46F77C3-27F7-42BC-9FC3-C96536B347F4}">
      <dgm:prSet/>
      <dgm:spPr/>
      <dgm:t>
        <a:bodyPr/>
        <a:lstStyle/>
        <a:p>
          <a:endParaRPr lang="en-US"/>
        </a:p>
      </dgm:t>
    </dgm:pt>
    <dgm:pt modelId="{3EAC5B8E-670F-4B2C-9171-A3EF8562B0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🤝 Ty – oni. Prawa, obowiązki,</a:t>
          </a:r>
          <a:r>
            <a:rPr lang="pl-PL" noProof="1"/>
            <a:t> potrzeby,</a:t>
          </a:r>
          <a:r>
            <a:rPr lang="en-US" noProof="1"/>
            <a:t> odpowiedzialność</a:t>
          </a:r>
          <a:r>
            <a:rPr lang="pl-PL" noProof="1"/>
            <a:t> poszczególnych członków ,,ludzkiego stada</a:t>
          </a:r>
          <a:r>
            <a:rPr lang="en-US" noProof="1"/>
            <a:t>”</a:t>
          </a:r>
        </a:p>
      </dgm:t>
    </dgm:pt>
    <dgm:pt modelId="{BC73313A-9E91-4184-BC65-8141D0718DA6}" type="parTrans" cxnId="{98EA25ED-B153-421D-866F-125CE5B3D3E3}">
      <dgm:prSet/>
      <dgm:spPr/>
      <dgm:t>
        <a:bodyPr/>
        <a:lstStyle/>
        <a:p>
          <a:endParaRPr lang="en-US"/>
        </a:p>
      </dgm:t>
    </dgm:pt>
    <dgm:pt modelId="{F966A6A3-1A00-4B11-9603-EA4B915AF328}" type="sibTrans" cxnId="{98EA25ED-B153-421D-866F-125CE5B3D3E3}">
      <dgm:prSet/>
      <dgm:spPr/>
      <dgm:t>
        <a:bodyPr/>
        <a:lstStyle/>
        <a:p>
          <a:endParaRPr lang="en-US"/>
        </a:p>
      </dgm:t>
    </dgm:pt>
    <dgm:pt modelId="{C61E5A13-7E00-4956-9A20-544ADFC7FD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🌱 „Podróż ku dorosłości” (dojrzewanie, seksualność, higiena)</a:t>
          </a:r>
        </a:p>
      </dgm:t>
    </dgm:pt>
    <dgm:pt modelId="{9E6468E8-E3A8-4974-B84E-5B8FB802355B}" type="parTrans" cxnId="{0FF0DCC9-E79C-4362-B038-D344F88CB64B}">
      <dgm:prSet/>
      <dgm:spPr/>
      <dgm:t>
        <a:bodyPr/>
        <a:lstStyle/>
        <a:p>
          <a:endParaRPr lang="en-US"/>
        </a:p>
      </dgm:t>
    </dgm:pt>
    <dgm:pt modelId="{9E2F6F9F-5EAF-4CD6-9977-A561F5021BD9}" type="sibTrans" cxnId="{0FF0DCC9-E79C-4362-B038-D344F88CB64B}">
      <dgm:prSet/>
      <dgm:spPr/>
      <dgm:t>
        <a:bodyPr/>
        <a:lstStyle/>
        <a:p>
          <a:endParaRPr lang="en-US"/>
        </a:p>
      </dgm:t>
    </dgm:pt>
    <dgm:pt modelId="{1AE0A663-BD82-4E95-A4A8-97D78D744D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🌐 „Bezpieczeństwo społeczne – dezinformacja </a:t>
          </a:r>
          <a:br>
            <a:rPr lang="en-US" noProof="1"/>
          </a:br>
          <a:r>
            <a:rPr lang="en-US" noProof="1"/>
            <a:t>i propaganda w sieci”</a:t>
          </a:r>
        </a:p>
      </dgm:t>
    </dgm:pt>
    <dgm:pt modelId="{98E6760A-046F-4438-BB41-009162AB4013}" type="parTrans" cxnId="{7DFEDCCD-D145-4326-84B7-51F2C529CA1A}">
      <dgm:prSet/>
      <dgm:spPr/>
      <dgm:t>
        <a:bodyPr/>
        <a:lstStyle/>
        <a:p>
          <a:endParaRPr lang="en-US"/>
        </a:p>
      </dgm:t>
    </dgm:pt>
    <dgm:pt modelId="{C241F399-3238-4B9E-91A7-96C28B97B072}" type="sibTrans" cxnId="{7DFEDCCD-D145-4326-84B7-51F2C529CA1A}">
      <dgm:prSet/>
      <dgm:spPr/>
      <dgm:t>
        <a:bodyPr/>
        <a:lstStyle/>
        <a:p>
          <a:endParaRPr lang="en-US"/>
        </a:p>
      </dgm:t>
    </dgm:pt>
    <dgm:pt modelId="{0F0E4DDC-75FB-4713-9102-6710619A0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🧠 „Czujesz tak jak myślisz – ogarnij myśli i emocje”</a:t>
          </a:r>
        </a:p>
      </dgm:t>
    </dgm:pt>
    <dgm:pt modelId="{7A21A35A-4230-4DC7-ABBF-1767F9C4BA1C}" type="parTrans" cxnId="{4B5A0619-3980-483D-8ED2-05667CC4346D}">
      <dgm:prSet/>
      <dgm:spPr/>
      <dgm:t>
        <a:bodyPr/>
        <a:lstStyle/>
        <a:p>
          <a:endParaRPr lang="en-US"/>
        </a:p>
      </dgm:t>
    </dgm:pt>
    <dgm:pt modelId="{1A56CB2F-E647-4F47-B4E3-8651F37E58B0}" type="sibTrans" cxnId="{4B5A0619-3980-483D-8ED2-05667CC4346D}">
      <dgm:prSet/>
      <dgm:spPr/>
      <dgm:t>
        <a:bodyPr/>
        <a:lstStyle/>
        <a:p>
          <a:endParaRPr lang="en-US"/>
        </a:p>
      </dgm:t>
    </dgm:pt>
    <dgm:pt modelId="{2BE73F95-332B-4252-83F4-1700FD7208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1"/>
            <a:t>⚠ „Niebezpieczna integracja – uzależnienia</a:t>
          </a:r>
          <a:r>
            <a:rPr lang="pl-PL" noProof="1"/>
            <a:t> </a:t>
          </a:r>
          <a:br>
            <a:rPr lang="pl-PL" noProof="1"/>
          </a:br>
          <a:r>
            <a:rPr lang="pl-PL" noProof="1"/>
            <a:t>od substancji i czynności młodzieży oraz </a:t>
          </a:r>
          <a:r>
            <a:rPr lang="en-US" noProof="1"/>
            <a:t>niebezpieczn</a:t>
          </a:r>
          <a:r>
            <a:rPr lang="pl-PL" noProof="1"/>
            <a:t>ych </a:t>
          </a:r>
          <a:r>
            <a:rPr lang="en-US" noProof="1"/>
            <a:t>trend</a:t>
          </a:r>
          <a:r>
            <a:rPr lang="pl-PL" noProof="1"/>
            <a:t>ów</a:t>
          </a:r>
          <a:r>
            <a:rPr lang="en-US" noProof="1"/>
            <a:t>”</a:t>
          </a:r>
        </a:p>
      </dgm:t>
    </dgm:pt>
    <dgm:pt modelId="{406B296B-4B91-473C-ADBC-E1AE9AA4FE7F}" type="parTrans" cxnId="{44750B35-6B67-42F4-8057-0F08466A9DF9}">
      <dgm:prSet/>
      <dgm:spPr/>
      <dgm:t>
        <a:bodyPr/>
        <a:lstStyle/>
        <a:p>
          <a:endParaRPr lang="en-US"/>
        </a:p>
      </dgm:t>
    </dgm:pt>
    <dgm:pt modelId="{BA7C9036-9343-45BA-9596-BB2346E342B7}" type="sibTrans" cxnId="{44750B35-6B67-42F4-8057-0F08466A9DF9}">
      <dgm:prSet/>
      <dgm:spPr/>
      <dgm:t>
        <a:bodyPr/>
        <a:lstStyle/>
        <a:p>
          <a:endParaRPr lang="en-US"/>
        </a:p>
      </dgm:t>
    </dgm:pt>
    <dgm:pt modelId="{86A5761B-E8AC-4E6D-99CA-0DA2ADFFB22D}" type="pres">
      <dgm:prSet presAssocID="{A573F937-3C32-4301-BEE8-11D460B5024F}" presName="root" presStyleCnt="0">
        <dgm:presLayoutVars>
          <dgm:dir/>
          <dgm:resizeHandles val="exact"/>
        </dgm:presLayoutVars>
      </dgm:prSet>
      <dgm:spPr/>
    </dgm:pt>
    <dgm:pt modelId="{F4EFD9F9-807C-441A-AADA-00AB4862DDC9}" type="pres">
      <dgm:prSet presAssocID="{5EE3AF18-8C25-4D48-A08D-524F114D6EFF}" presName="compNode" presStyleCnt="0"/>
      <dgm:spPr/>
    </dgm:pt>
    <dgm:pt modelId="{D0CCC45C-6165-4D37-AFC8-106C2FA40DBC}" type="pres">
      <dgm:prSet presAssocID="{5EE3AF18-8C25-4D48-A08D-524F114D6EF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37283EB-39A6-4D7B-86D5-A1C8D76A8648}" type="pres">
      <dgm:prSet presAssocID="{5EE3AF18-8C25-4D48-A08D-524F114D6EFF}" presName="spaceRect" presStyleCnt="0"/>
      <dgm:spPr/>
    </dgm:pt>
    <dgm:pt modelId="{78DA9362-89AB-4A6B-8E26-A3DD1EEC4ED7}" type="pres">
      <dgm:prSet presAssocID="{5EE3AF18-8C25-4D48-A08D-524F114D6EFF}" presName="textRect" presStyleLbl="revTx" presStyleIdx="0" presStyleCnt="7">
        <dgm:presLayoutVars>
          <dgm:chMax val="1"/>
          <dgm:chPref val="1"/>
        </dgm:presLayoutVars>
      </dgm:prSet>
      <dgm:spPr/>
    </dgm:pt>
    <dgm:pt modelId="{EB1240B1-ADB2-4045-8742-9FE2862A5785}" type="pres">
      <dgm:prSet presAssocID="{66AFBBC2-3EF7-4268-80E1-54291159CEE8}" presName="sibTrans" presStyleCnt="0"/>
      <dgm:spPr/>
    </dgm:pt>
    <dgm:pt modelId="{E7F0F5CD-9F6C-4767-BDD5-CFFE2CF8D885}" type="pres">
      <dgm:prSet presAssocID="{5217EF4F-359B-4E99-9246-DCE06C720B14}" presName="compNode" presStyleCnt="0"/>
      <dgm:spPr/>
    </dgm:pt>
    <dgm:pt modelId="{2D079E05-3972-442E-BC61-E169E82FA889}" type="pres">
      <dgm:prSet presAssocID="{5217EF4F-359B-4E99-9246-DCE06C720B1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C9C0A3C-AB4B-468A-AB90-FF1C672BC1A9}" type="pres">
      <dgm:prSet presAssocID="{5217EF4F-359B-4E99-9246-DCE06C720B14}" presName="spaceRect" presStyleCnt="0"/>
      <dgm:spPr/>
    </dgm:pt>
    <dgm:pt modelId="{CBFE66BD-437A-4ACE-9064-97269B5B406D}" type="pres">
      <dgm:prSet presAssocID="{5217EF4F-359B-4E99-9246-DCE06C720B14}" presName="textRect" presStyleLbl="revTx" presStyleIdx="1" presStyleCnt="7">
        <dgm:presLayoutVars>
          <dgm:chMax val="1"/>
          <dgm:chPref val="1"/>
        </dgm:presLayoutVars>
      </dgm:prSet>
      <dgm:spPr/>
    </dgm:pt>
    <dgm:pt modelId="{FE1EB0F1-4491-4DD7-A973-019B746A6B1F}" type="pres">
      <dgm:prSet presAssocID="{A583448F-F746-4A61-9275-9CC88A05FC83}" presName="sibTrans" presStyleCnt="0"/>
      <dgm:spPr/>
    </dgm:pt>
    <dgm:pt modelId="{1B396C26-CF58-4486-AC0A-8A379A7D9323}" type="pres">
      <dgm:prSet presAssocID="{3EAC5B8E-670F-4B2C-9171-A3EF8562B085}" presName="compNode" presStyleCnt="0"/>
      <dgm:spPr/>
    </dgm:pt>
    <dgm:pt modelId="{A8EDDEA4-A8AE-4FEF-A6A2-9F1B31B621E3}" type="pres">
      <dgm:prSet presAssocID="{3EAC5B8E-670F-4B2C-9171-A3EF8562B08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36A8E0D-04DF-4340-B290-71123E4E444E}" type="pres">
      <dgm:prSet presAssocID="{3EAC5B8E-670F-4B2C-9171-A3EF8562B085}" presName="spaceRect" presStyleCnt="0"/>
      <dgm:spPr/>
    </dgm:pt>
    <dgm:pt modelId="{2612434A-FDA0-43CB-954B-FC58E745EF80}" type="pres">
      <dgm:prSet presAssocID="{3EAC5B8E-670F-4B2C-9171-A3EF8562B085}" presName="textRect" presStyleLbl="revTx" presStyleIdx="2" presStyleCnt="7">
        <dgm:presLayoutVars>
          <dgm:chMax val="1"/>
          <dgm:chPref val="1"/>
        </dgm:presLayoutVars>
      </dgm:prSet>
      <dgm:spPr/>
    </dgm:pt>
    <dgm:pt modelId="{A71CBEF0-B98A-430D-B153-9DEE02DB9FE7}" type="pres">
      <dgm:prSet presAssocID="{F966A6A3-1A00-4B11-9603-EA4B915AF328}" presName="sibTrans" presStyleCnt="0"/>
      <dgm:spPr/>
    </dgm:pt>
    <dgm:pt modelId="{825C4EDC-68DE-4C17-B103-A489C87ADC7C}" type="pres">
      <dgm:prSet presAssocID="{C61E5A13-7E00-4956-9A20-544ADFC7FDC0}" presName="compNode" presStyleCnt="0"/>
      <dgm:spPr/>
    </dgm:pt>
    <dgm:pt modelId="{F6BB4C74-AEF9-4157-B1CC-DA3DD207EAA9}" type="pres">
      <dgm:prSet presAssocID="{C61E5A13-7E00-4956-9A20-544ADFC7FDC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FABEFEC-9917-41FE-9379-76196E5463B1}" type="pres">
      <dgm:prSet presAssocID="{C61E5A13-7E00-4956-9A20-544ADFC7FDC0}" presName="spaceRect" presStyleCnt="0"/>
      <dgm:spPr/>
    </dgm:pt>
    <dgm:pt modelId="{36DAA96D-8D89-4A60-BC0B-77BACD506C7B}" type="pres">
      <dgm:prSet presAssocID="{C61E5A13-7E00-4956-9A20-544ADFC7FDC0}" presName="textRect" presStyleLbl="revTx" presStyleIdx="3" presStyleCnt="7">
        <dgm:presLayoutVars>
          <dgm:chMax val="1"/>
          <dgm:chPref val="1"/>
        </dgm:presLayoutVars>
      </dgm:prSet>
      <dgm:spPr/>
    </dgm:pt>
    <dgm:pt modelId="{FA9B67A0-8129-420C-A90E-268DABCFD681}" type="pres">
      <dgm:prSet presAssocID="{9E2F6F9F-5EAF-4CD6-9977-A561F5021BD9}" presName="sibTrans" presStyleCnt="0"/>
      <dgm:spPr/>
    </dgm:pt>
    <dgm:pt modelId="{14C892EB-56C3-4038-B7F2-BC6743BCC688}" type="pres">
      <dgm:prSet presAssocID="{1AE0A663-BD82-4E95-A4A8-97D78D744DA3}" presName="compNode" presStyleCnt="0"/>
      <dgm:spPr/>
    </dgm:pt>
    <dgm:pt modelId="{7C99FF84-CA2A-4D81-AE2F-83A7E132DC2E}" type="pres">
      <dgm:prSet presAssocID="{1AE0A663-BD82-4E95-A4A8-97D78D744DA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D6443C3-6C0B-4956-8B0D-4393F454E415}" type="pres">
      <dgm:prSet presAssocID="{1AE0A663-BD82-4E95-A4A8-97D78D744DA3}" presName="spaceRect" presStyleCnt="0"/>
      <dgm:spPr/>
    </dgm:pt>
    <dgm:pt modelId="{402184FB-D56D-41B1-B584-483429E79C38}" type="pres">
      <dgm:prSet presAssocID="{1AE0A663-BD82-4E95-A4A8-97D78D744DA3}" presName="textRect" presStyleLbl="revTx" presStyleIdx="4" presStyleCnt="7">
        <dgm:presLayoutVars>
          <dgm:chMax val="1"/>
          <dgm:chPref val="1"/>
        </dgm:presLayoutVars>
      </dgm:prSet>
      <dgm:spPr/>
    </dgm:pt>
    <dgm:pt modelId="{A227CB9D-546E-4D38-A94E-910F11542FD4}" type="pres">
      <dgm:prSet presAssocID="{C241F399-3238-4B9E-91A7-96C28B97B072}" presName="sibTrans" presStyleCnt="0"/>
      <dgm:spPr/>
    </dgm:pt>
    <dgm:pt modelId="{5496D9F6-1635-4ADB-9868-F9677BCDD0DE}" type="pres">
      <dgm:prSet presAssocID="{0F0E4DDC-75FB-4713-9102-6710619A05A2}" presName="compNode" presStyleCnt="0"/>
      <dgm:spPr/>
    </dgm:pt>
    <dgm:pt modelId="{0EFCFBB9-6BB6-4D44-A963-8D851A88E747}" type="pres">
      <dgm:prSet presAssocID="{0F0E4DDC-75FB-4713-9102-6710619A05A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6E1E574-8456-41CE-A264-BB17F97FA8AD}" type="pres">
      <dgm:prSet presAssocID="{0F0E4DDC-75FB-4713-9102-6710619A05A2}" presName="spaceRect" presStyleCnt="0"/>
      <dgm:spPr/>
    </dgm:pt>
    <dgm:pt modelId="{2B7421ED-062A-45D1-BDD9-DA8E0E1E0929}" type="pres">
      <dgm:prSet presAssocID="{0F0E4DDC-75FB-4713-9102-6710619A05A2}" presName="textRect" presStyleLbl="revTx" presStyleIdx="5" presStyleCnt="7">
        <dgm:presLayoutVars>
          <dgm:chMax val="1"/>
          <dgm:chPref val="1"/>
        </dgm:presLayoutVars>
      </dgm:prSet>
      <dgm:spPr/>
    </dgm:pt>
    <dgm:pt modelId="{6E3943F8-478D-4383-8B56-56F400E20E83}" type="pres">
      <dgm:prSet presAssocID="{1A56CB2F-E647-4F47-B4E3-8651F37E58B0}" presName="sibTrans" presStyleCnt="0"/>
      <dgm:spPr/>
    </dgm:pt>
    <dgm:pt modelId="{5CF61B56-BFF6-467D-810C-88BF17CD3AAD}" type="pres">
      <dgm:prSet presAssocID="{2BE73F95-332B-4252-83F4-1700FD720895}" presName="compNode" presStyleCnt="0"/>
      <dgm:spPr/>
    </dgm:pt>
    <dgm:pt modelId="{287CF480-26E3-4CB6-86D5-1F5D2A670645}" type="pres">
      <dgm:prSet presAssocID="{2BE73F95-332B-4252-83F4-1700FD72089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74034CA-5996-4F1F-BCD9-2CF74611FB77}" type="pres">
      <dgm:prSet presAssocID="{2BE73F95-332B-4252-83F4-1700FD720895}" presName="spaceRect" presStyleCnt="0"/>
      <dgm:spPr/>
    </dgm:pt>
    <dgm:pt modelId="{81548978-5D96-4543-8531-8A1129C2A7CC}" type="pres">
      <dgm:prSet presAssocID="{2BE73F95-332B-4252-83F4-1700FD72089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B5A0619-3980-483D-8ED2-05667CC4346D}" srcId="{A573F937-3C32-4301-BEE8-11D460B5024F}" destId="{0F0E4DDC-75FB-4713-9102-6710619A05A2}" srcOrd="5" destOrd="0" parTransId="{7A21A35A-4230-4DC7-ABBF-1767F9C4BA1C}" sibTransId="{1A56CB2F-E647-4F47-B4E3-8651F37E58B0}"/>
    <dgm:cxn modelId="{CCC14525-6535-4913-8E88-A85E17717477}" srcId="{A573F937-3C32-4301-BEE8-11D460B5024F}" destId="{5EE3AF18-8C25-4D48-A08D-524F114D6EFF}" srcOrd="0" destOrd="0" parTransId="{FE266DDB-DE1E-470D-A7F7-4EFF2194A446}" sibTransId="{66AFBBC2-3EF7-4268-80E1-54291159CEE8}"/>
    <dgm:cxn modelId="{44750B35-6B67-42F4-8057-0F08466A9DF9}" srcId="{A573F937-3C32-4301-BEE8-11D460B5024F}" destId="{2BE73F95-332B-4252-83F4-1700FD720895}" srcOrd="6" destOrd="0" parTransId="{406B296B-4B91-473C-ADBC-E1AE9AA4FE7F}" sibTransId="{BA7C9036-9343-45BA-9596-BB2346E342B7}"/>
    <dgm:cxn modelId="{E5569856-04DC-43FA-8DAB-1F4E834475BC}" type="presOf" srcId="{5217EF4F-359B-4E99-9246-DCE06C720B14}" destId="{CBFE66BD-437A-4ACE-9064-97269B5B406D}" srcOrd="0" destOrd="0" presId="urn:microsoft.com/office/officeart/2018/2/layout/IconLabelList"/>
    <dgm:cxn modelId="{0D25FB87-E053-4A13-834C-82C8375385C0}" type="presOf" srcId="{3EAC5B8E-670F-4B2C-9171-A3EF8562B085}" destId="{2612434A-FDA0-43CB-954B-FC58E745EF80}" srcOrd="0" destOrd="0" presId="urn:microsoft.com/office/officeart/2018/2/layout/IconLabelList"/>
    <dgm:cxn modelId="{4B372789-B91C-478F-A7A8-D560F7829DFB}" type="presOf" srcId="{1AE0A663-BD82-4E95-A4A8-97D78D744DA3}" destId="{402184FB-D56D-41B1-B584-483429E79C38}" srcOrd="0" destOrd="0" presId="urn:microsoft.com/office/officeart/2018/2/layout/IconLabelList"/>
    <dgm:cxn modelId="{1333BB90-8433-4A36-BC34-AEFC72D800F3}" type="presOf" srcId="{5EE3AF18-8C25-4D48-A08D-524F114D6EFF}" destId="{78DA9362-89AB-4A6B-8E26-A3DD1EEC4ED7}" srcOrd="0" destOrd="0" presId="urn:microsoft.com/office/officeart/2018/2/layout/IconLabelList"/>
    <dgm:cxn modelId="{2257259D-59F1-436F-A997-9656DA006D56}" type="presOf" srcId="{C61E5A13-7E00-4956-9A20-544ADFC7FDC0}" destId="{36DAA96D-8D89-4A60-BC0B-77BACD506C7B}" srcOrd="0" destOrd="0" presId="urn:microsoft.com/office/officeart/2018/2/layout/IconLabelList"/>
    <dgm:cxn modelId="{F46F77C3-27F7-42BC-9FC3-C96536B347F4}" srcId="{A573F937-3C32-4301-BEE8-11D460B5024F}" destId="{5217EF4F-359B-4E99-9246-DCE06C720B14}" srcOrd="1" destOrd="0" parTransId="{2EF51945-FDA1-46C8-AA38-32620B81BF12}" sibTransId="{A583448F-F746-4A61-9275-9CC88A05FC83}"/>
    <dgm:cxn modelId="{0FF0DCC9-E79C-4362-B038-D344F88CB64B}" srcId="{A573F937-3C32-4301-BEE8-11D460B5024F}" destId="{C61E5A13-7E00-4956-9A20-544ADFC7FDC0}" srcOrd="3" destOrd="0" parTransId="{9E6468E8-E3A8-4974-B84E-5B8FB802355B}" sibTransId="{9E2F6F9F-5EAF-4CD6-9977-A561F5021BD9}"/>
    <dgm:cxn modelId="{7DFEDCCD-D145-4326-84B7-51F2C529CA1A}" srcId="{A573F937-3C32-4301-BEE8-11D460B5024F}" destId="{1AE0A663-BD82-4E95-A4A8-97D78D744DA3}" srcOrd="4" destOrd="0" parTransId="{98E6760A-046F-4438-BB41-009162AB4013}" sibTransId="{C241F399-3238-4B9E-91A7-96C28B97B072}"/>
    <dgm:cxn modelId="{B91E54E5-6ABA-447F-B80F-1A1C1A3D968B}" type="presOf" srcId="{A573F937-3C32-4301-BEE8-11D460B5024F}" destId="{86A5761B-E8AC-4E6D-99CA-0DA2ADFFB22D}" srcOrd="0" destOrd="0" presId="urn:microsoft.com/office/officeart/2018/2/layout/IconLabelList"/>
    <dgm:cxn modelId="{2680A3E8-78D5-4FA0-BB94-CF9DACE3C39E}" type="presOf" srcId="{2BE73F95-332B-4252-83F4-1700FD720895}" destId="{81548978-5D96-4543-8531-8A1129C2A7CC}" srcOrd="0" destOrd="0" presId="urn:microsoft.com/office/officeart/2018/2/layout/IconLabelList"/>
    <dgm:cxn modelId="{98EA25ED-B153-421D-866F-125CE5B3D3E3}" srcId="{A573F937-3C32-4301-BEE8-11D460B5024F}" destId="{3EAC5B8E-670F-4B2C-9171-A3EF8562B085}" srcOrd="2" destOrd="0" parTransId="{BC73313A-9E91-4184-BC65-8141D0718DA6}" sibTransId="{F966A6A3-1A00-4B11-9603-EA4B915AF328}"/>
    <dgm:cxn modelId="{BF4543F8-E1DE-4CE3-8476-2C9615B4B26C}" type="presOf" srcId="{0F0E4DDC-75FB-4713-9102-6710619A05A2}" destId="{2B7421ED-062A-45D1-BDD9-DA8E0E1E0929}" srcOrd="0" destOrd="0" presId="urn:microsoft.com/office/officeart/2018/2/layout/IconLabelList"/>
    <dgm:cxn modelId="{5323E3BF-6BF2-49D7-B985-A489245F2274}" type="presParOf" srcId="{86A5761B-E8AC-4E6D-99CA-0DA2ADFFB22D}" destId="{F4EFD9F9-807C-441A-AADA-00AB4862DDC9}" srcOrd="0" destOrd="0" presId="urn:microsoft.com/office/officeart/2018/2/layout/IconLabelList"/>
    <dgm:cxn modelId="{AADEAD29-1ED7-4080-B381-07DC2518AE6E}" type="presParOf" srcId="{F4EFD9F9-807C-441A-AADA-00AB4862DDC9}" destId="{D0CCC45C-6165-4D37-AFC8-106C2FA40DBC}" srcOrd="0" destOrd="0" presId="urn:microsoft.com/office/officeart/2018/2/layout/IconLabelList"/>
    <dgm:cxn modelId="{A377D025-3516-459F-BC8F-FE905EFBF57B}" type="presParOf" srcId="{F4EFD9F9-807C-441A-AADA-00AB4862DDC9}" destId="{A37283EB-39A6-4D7B-86D5-A1C8D76A8648}" srcOrd="1" destOrd="0" presId="urn:microsoft.com/office/officeart/2018/2/layout/IconLabelList"/>
    <dgm:cxn modelId="{B0D6DDD1-9430-4836-A295-6D496F5805EE}" type="presParOf" srcId="{F4EFD9F9-807C-441A-AADA-00AB4862DDC9}" destId="{78DA9362-89AB-4A6B-8E26-A3DD1EEC4ED7}" srcOrd="2" destOrd="0" presId="urn:microsoft.com/office/officeart/2018/2/layout/IconLabelList"/>
    <dgm:cxn modelId="{A135A5B5-79DB-4B25-9CA1-201E719D232E}" type="presParOf" srcId="{86A5761B-E8AC-4E6D-99CA-0DA2ADFFB22D}" destId="{EB1240B1-ADB2-4045-8742-9FE2862A5785}" srcOrd="1" destOrd="0" presId="urn:microsoft.com/office/officeart/2018/2/layout/IconLabelList"/>
    <dgm:cxn modelId="{212F9EB4-ACDC-429E-9044-53DDE1527E1D}" type="presParOf" srcId="{86A5761B-E8AC-4E6D-99CA-0DA2ADFFB22D}" destId="{E7F0F5CD-9F6C-4767-BDD5-CFFE2CF8D885}" srcOrd="2" destOrd="0" presId="urn:microsoft.com/office/officeart/2018/2/layout/IconLabelList"/>
    <dgm:cxn modelId="{05F8B9FC-785F-4D96-9E4C-20FD1673722D}" type="presParOf" srcId="{E7F0F5CD-9F6C-4767-BDD5-CFFE2CF8D885}" destId="{2D079E05-3972-442E-BC61-E169E82FA889}" srcOrd="0" destOrd="0" presId="urn:microsoft.com/office/officeart/2018/2/layout/IconLabelList"/>
    <dgm:cxn modelId="{DFAF0B77-E196-4156-92F0-42514F028914}" type="presParOf" srcId="{E7F0F5CD-9F6C-4767-BDD5-CFFE2CF8D885}" destId="{FC9C0A3C-AB4B-468A-AB90-FF1C672BC1A9}" srcOrd="1" destOrd="0" presId="urn:microsoft.com/office/officeart/2018/2/layout/IconLabelList"/>
    <dgm:cxn modelId="{13A005A0-681C-42D0-AF89-AD3F12E0678E}" type="presParOf" srcId="{E7F0F5CD-9F6C-4767-BDD5-CFFE2CF8D885}" destId="{CBFE66BD-437A-4ACE-9064-97269B5B406D}" srcOrd="2" destOrd="0" presId="urn:microsoft.com/office/officeart/2018/2/layout/IconLabelList"/>
    <dgm:cxn modelId="{1150676B-9BE4-4CE6-8659-3A8BD9642C8E}" type="presParOf" srcId="{86A5761B-E8AC-4E6D-99CA-0DA2ADFFB22D}" destId="{FE1EB0F1-4491-4DD7-A973-019B746A6B1F}" srcOrd="3" destOrd="0" presId="urn:microsoft.com/office/officeart/2018/2/layout/IconLabelList"/>
    <dgm:cxn modelId="{53932B83-3C45-445A-BD7B-118CDE646BFD}" type="presParOf" srcId="{86A5761B-E8AC-4E6D-99CA-0DA2ADFFB22D}" destId="{1B396C26-CF58-4486-AC0A-8A379A7D9323}" srcOrd="4" destOrd="0" presId="urn:microsoft.com/office/officeart/2018/2/layout/IconLabelList"/>
    <dgm:cxn modelId="{563BF65B-E0CE-4B7A-869F-FB15378C4D9B}" type="presParOf" srcId="{1B396C26-CF58-4486-AC0A-8A379A7D9323}" destId="{A8EDDEA4-A8AE-4FEF-A6A2-9F1B31B621E3}" srcOrd="0" destOrd="0" presId="urn:microsoft.com/office/officeart/2018/2/layout/IconLabelList"/>
    <dgm:cxn modelId="{34F8E469-FED8-4570-BE3B-AA88DAC0FC5B}" type="presParOf" srcId="{1B396C26-CF58-4486-AC0A-8A379A7D9323}" destId="{D36A8E0D-04DF-4340-B290-71123E4E444E}" srcOrd="1" destOrd="0" presId="urn:microsoft.com/office/officeart/2018/2/layout/IconLabelList"/>
    <dgm:cxn modelId="{AE91165C-E669-469B-A812-F75C87EC5EF0}" type="presParOf" srcId="{1B396C26-CF58-4486-AC0A-8A379A7D9323}" destId="{2612434A-FDA0-43CB-954B-FC58E745EF80}" srcOrd="2" destOrd="0" presId="urn:microsoft.com/office/officeart/2018/2/layout/IconLabelList"/>
    <dgm:cxn modelId="{E52D7537-20D3-4726-8163-E984C39491BB}" type="presParOf" srcId="{86A5761B-E8AC-4E6D-99CA-0DA2ADFFB22D}" destId="{A71CBEF0-B98A-430D-B153-9DEE02DB9FE7}" srcOrd="5" destOrd="0" presId="urn:microsoft.com/office/officeart/2018/2/layout/IconLabelList"/>
    <dgm:cxn modelId="{D9996A59-6D06-4B9D-80BB-31886A93B713}" type="presParOf" srcId="{86A5761B-E8AC-4E6D-99CA-0DA2ADFFB22D}" destId="{825C4EDC-68DE-4C17-B103-A489C87ADC7C}" srcOrd="6" destOrd="0" presId="urn:microsoft.com/office/officeart/2018/2/layout/IconLabelList"/>
    <dgm:cxn modelId="{98196F64-3E30-4B5A-87BE-B63F6D71025E}" type="presParOf" srcId="{825C4EDC-68DE-4C17-B103-A489C87ADC7C}" destId="{F6BB4C74-AEF9-4157-B1CC-DA3DD207EAA9}" srcOrd="0" destOrd="0" presId="urn:microsoft.com/office/officeart/2018/2/layout/IconLabelList"/>
    <dgm:cxn modelId="{CC8EC109-EECC-485F-BF21-EA20ECF5AC5F}" type="presParOf" srcId="{825C4EDC-68DE-4C17-B103-A489C87ADC7C}" destId="{2FABEFEC-9917-41FE-9379-76196E5463B1}" srcOrd="1" destOrd="0" presId="urn:microsoft.com/office/officeart/2018/2/layout/IconLabelList"/>
    <dgm:cxn modelId="{0C9003E3-E994-4911-85DA-3841D1F936E3}" type="presParOf" srcId="{825C4EDC-68DE-4C17-B103-A489C87ADC7C}" destId="{36DAA96D-8D89-4A60-BC0B-77BACD506C7B}" srcOrd="2" destOrd="0" presId="urn:microsoft.com/office/officeart/2018/2/layout/IconLabelList"/>
    <dgm:cxn modelId="{06F25166-0DAE-4FFC-9EAA-A3A9616D9DFF}" type="presParOf" srcId="{86A5761B-E8AC-4E6D-99CA-0DA2ADFFB22D}" destId="{FA9B67A0-8129-420C-A90E-268DABCFD681}" srcOrd="7" destOrd="0" presId="urn:microsoft.com/office/officeart/2018/2/layout/IconLabelList"/>
    <dgm:cxn modelId="{13431CD8-0F1C-4F47-8425-5AD38921335E}" type="presParOf" srcId="{86A5761B-E8AC-4E6D-99CA-0DA2ADFFB22D}" destId="{14C892EB-56C3-4038-B7F2-BC6743BCC688}" srcOrd="8" destOrd="0" presId="urn:microsoft.com/office/officeart/2018/2/layout/IconLabelList"/>
    <dgm:cxn modelId="{8E0ECFB8-ECC5-4B2D-92F5-3E7F5C08DF04}" type="presParOf" srcId="{14C892EB-56C3-4038-B7F2-BC6743BCC688}" destId="{7C99FF84-CA2A-4D81-AE2F-83A7E132DC2E}" srcOrd="0" destOrd="0" presId="urn:microsoft.com/office/officeart/2018/2/layout/IconLabelList"/>
    <dgm:cxn modelId="{80F390AA-49DD-4E53-B8B6-7EAEA42B98F9}" type="presParOf" srcId="{14C892EB-56C3-4038-B7F2-BC6743BCC688}" destId="{7D6443C3-6C0B-4956-8B0D-4393F454E415}" srcOrd="1" destOrd="0" presId="urn:microsoft.com/office/officeart/2018/2/layout/IconLabelList"/>
    <dgm:cxn modelId="{132FE12F-7526-4E4E-9038-69F86FD898C9}" type="presParOf" srcId="{14C892EB-56C3-4038-B7F2-BC6743BCC688}" destId="{402184FB-D56D-41B1-B584-483429E79C38}" srcOrd="2" destOrd="0" presId="urn:microsoft.com/office/officeart/2018/2/layout/IconLabelList"/>
    <dgm:cxn modelId="{36167480-344C-49B2-A87A-1F9E0757D842}" type="presParOf" srcId="{86A5761B-E8AC-4E6D-99CA-0DA2ADFFB22D}" destId="{A227CB9D-546E-4D38-A94E-910F11542FD4}" srcOrd="9" destOrd="0" presId="urn:microsoft.com/office/officeart/2018/2/layout/IconLabelList"/>
    <dgm:cxn modelId="{B9994FAA-EA17-4B81-B3F6-E6F973733BD1}" type="presParOf" srcId="{86A5761B-E8AC-4E6D-99CA-0DA2ADFFB22D}" destId="{5496D9F6-1635-4ADB-9868-F9677BCDD0DE}" srcOrd="10" destOrd="0" presId="urn:microsoft.com/office/officeart/2018/2/layout/IconLabelList"/>
    <dgm:cxn modelId="{97C253C1-F759-44FE-A5F9-70A3BA2660BB}" type="presParOf" srcId="{5496D9F6-1635-4ADB-9868-F9677BCDD0DE}" destId="{0EFCFBB9-6BB6-4D44-A963-8D851A88E747}" srcOrd="0" destOrd="0" presId="urn:microsoft.com/office/officeart/2018/2/layout/IconLabelList"/>
    <dgm:cxn modelId="{4334EA82-0E03-4CD2-898F-0AC26E21DDD3}" type="presParOf" srcId="{5496D9F6-1635-4ADB-9868-F9677BCDD0DE}" destId="{F6E1E574-8456-41CE-A264-BB17F97FA8AD}" srcOrd="1" destOrd="0" presId="urn:microsoft.com/office/officeart/2018/2/layout/IconLabelList"/>
    <dgm:cxn modelId="{2E93B201-ED23-4EF1-8C90-765D25CDD2A6}" type="presParOf" srcId="{5496D9F6-1635-4ADB-9868-F9677BCDD0DE}" destId="{2B7421ED-062A-45D1-BDD9-DA8E0E1E0929}" srcOrd="2" destOrd="0" presId="urn:microsoft.com/office/officeart/2018/2/layout/IconLabelList"/>
    <dgm:cxn modelId="{BE1129C4-CA74-4F33-85AA-A1D5DE7F7E29}" type="presParOf" srcId="{86A5761B-E8AC-4E6D-99CA-0DA2ADFFB22D}" destId="{6E3943F8-478D-4383-8B56-56F400E20E83}" srcOrd="11" destOrd="0" presId="urn:microsoft.com/office/officeart/2018/2/layout/IconLabelList"/>
    <dgm:cxn modelId="{AE37AEE5-45A5-40AA-BBE9-8374A8A6DCAA}" type="presParOf" srcId="{86A5761B-E8AC-4E6D-99CA-0DA2ADFFB22D}" destId="{5CF61B56-BFF6-467D-810C-88BF17CD3AAD}" srcOrd="12" destOrd="0" presId="urn:microsoft.com/office/officeart/2018/2/layout/IconLabelList"/>
    <dgm:cxn modelId="{2DB97EFC-B637-4DB8-8357-68E817CAD89F}" type="presParOf" srcId="{5CF61B56-BFF6-467D-810C-88BF17CD3AAD}" destId="{287CF480-26E3-4CB6-86D5-1F5D2A670645}" srcOrd="0" destOrd="0" presId="urn:microsoft.com/office/officeart/2018/2/layout/IconLabelList"/>
    <dgm:cxn modelId="{9C946999-8F51-4E76-B20A-FB33A01DC832}" type="presParOf" srcId="{5CF61B56-BFF6-467D-810C-88BF17CD3AAD}" destId="{474034CA-5996-4F1F-BCD9-2CF74611FB77}" srcOrd="1" destOrd="0" presId="urn:microsoft.com/office/officeart/2018/2/layout/IconLabelList"/>
    <dgm:cxn modelId="{8108BC74-26F2-45C7-B45D-91CBD6689B66}" type="presParOf" srcId="{5CF61B56-BFF6-467D-810C-88BF17CD3AAD}" destId="{81548978-5D96-4543-8531-8A1129C2A7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153B2E-6B40-44E5-AC19-FB4786DB0A4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52615D-74B2-4ED3-9D7C-DBCC51A6E609}">
      <dgm:prSet custT="1"/>
      <dgm:spPr/>
      <dgm:t>
        <a:bodyPr/>
        <a:lstStyle/>
        <a:p>
          <a:pPr>
            <a:defRPr cap="all"/>
          </a:pPr>
          <a:r>
            <a:rPr lang="en-US" sz="1400" dirty="0"/>
            <a:t>📝 Pre-test – </a:t>
          </a:r>
          <a:r>
            <a:rPr lang="en-US" sz="1400" dirty="0" err="1"/>
            <a:t>poziom</a:t>
          </a:r>
          <a:r>
            <a:rPr lang="en-US" sz="1400" dirty="0"/>
            <a:t> </a:t>
          </a:r>
          <a:r>
            <a:rPr lang="en-US" sz="1400" dirty="0" err="1"/>
            <a:t>wiedzy</a:t>
          </a:r>
          <a:r>
            <a:rPr lang="en-US" sz="1400" dirty="0"/>
            <a:t> </a:t>
          </a:r>
          <a:r>
            <a:rPr lang="en-US" sz="1400" dirty="0" err="1"/>
            <a:t>przed</a:t>
          </a:r>
          <a:r>
            <a:rPr lang="en-US" sz="1400" dirty="0"/>
            <a:t> </a:t>
          </a:r>
          <a:r>
            <a:rPr lang="en-US" sz="1400" dirty="0" err="1"/>
            <a:t>spotkaniem</a:t>
          </a:r>
          <a:endParaRPr lang="en-US" sz="1400" dirty="0"/>
        </a:p>
      </dgm:t>
    </dgm:pt>
    <dgm:pt modelId="{76DE0126-EE3B-4838-9182-8874E0B492CA}" type="parTrans" cxnId="{C1E1EB6D-9994-4769-AE8C-784DD7F3753A}">
      <dgm:prSet/>
      <dgm:spPr/>
      <dgm:t>
        <a:bodyPr/>
        <a:lstStyle/>
        <a:p>
          <a:endParaRPr lang="en-US"/>
        </a:p>
      </dgm:t>
    </dgm:pt>
    <dgm:pt modelId="{DDB01FE2-9A11-46B5-908B-EBABD840F27C}" type="sibTrans" cxnId="{C1E1EB6D-9994-4769-AE8C-784DD7F3753A}">
      <dgm:prSet/>
      <dgm:spPr/>
      <dgm:t>
        <a:bodyPr/>
        <a:lstStyle/>
        <a:p>
          <a:endParaRPr lang="en-US"/>
        </a:p>
      </dgm:t>
    </dgm:pt>
    <dgm:pt modelId="{F2F091D9-D22E-4FF1-AF2F-C829EC5557DB}">
      <dgm:prSet custT="1"/>
      <dgm:spPr/>
      <dgm:t>
        <a:bodyPr/>
        <a:lstStyle/>
        <a:p>
          <a:pPr>
            <a:defRPr cap="all"/>
          </a:pPr>
          <a:r>
            <a:rPr lang="en-US" sz="1100" dirty="0"/>
            <a:t>🧪 </a:t>
          </a:r>
          <a:r>
            <a:rPr lang="en-US" sz="1400" dirty="0"/>
            <a:t>Post-test – </a:t>
          </a:r>
          <a:r>
            <a:rPr lang="en-US" sz="1400" dirty="0" err="1"/>
            <a:t>poziom</a:t>
          </a:r>
          <a:r>
            <a:rPr lang="en-US" sz="1400" dirty="0"/>
            <a:t> </a:t>
          </a:r>
          <a:r>
            <a:rPr lang="en-US" sz="1400" dirty="0" err="1"/>
            <a:t>wiedzy</a:t>
          </a:r>
          <a:r>
            <a:rPr lang="en-US" sz="1400" dirty="0"/>
            <a:t> po </a:t>
          </a:r>
          <a:r>
            <a:rPr lang="en-US" sz="1400" dirty="0" err="1"/>
            <a:t>spotkaniu</a:t>
          </a:r>
          <a:endParaRPr lang="en-US" sz="1100" dirty="0"/>
        </a:p>
      </dgm:t>
    </dgm:pt>
    <dgm:pt modelId="{D61ED114-7821-41ED-9505-4780CAA7458D}" type="parTrans" cxnId="{F687ABF4-C945-4FAD-AB1C-3803EC7E8842}">
      <dgm:prSet/>
      <dgm:spPr/>
      <dgm:t>
        <a:bodyPr/>
        <a:lstStyle/>
        <a:p>
          <a:endParaRPr lang="en-US"/>
        </a:p>
      </dgm:t>
    </dgm:pt>
    <dgm:pt modelId="{D9D283B9-D701-4459-80BB-6730F66652FB}" type="sibTrans" cxnId="{F687ABF4-C945-4FAD-AB1C-3803EC7E8842}">
      <dgm:prSet/>
      <dgm:spPr/>
      <dgm:t>
        <a:bodyPr/>
        <a:lstStyle/>
        <a:p>
          <a:endParaRPr lang="en-US"/>
        </a:p>
      </dgm:t>
    </dgm:pt>
    <dgm:pt modelId="{5F61FF1B-73D5-4432-B5D4-E8DAAFAD062C}">
      <dgm:prSet custT="1"/>
      <dgm:spPr/>
      <dgm:t>
        <a:bodyPr/>
        <a:lstStyle/>
        <a:p>
          <a:pPr>
            <a:defRPr cap="all"/>
          </a:pPr>
          <a:r>
            <a:rPr lang="en-US" sz="1100" dirty="0"/>
            <a:t>📋 </a:t>
          </a:r>
          <a:r>
            <a:rPr lang="en-US" sz="1400" dirty="0" err="1"/>
            <a:t>Ankieta</a:t>
          </a:r>
          <a:r>
            <a:rPr lang="en-US" sz="1400" dirty="0"/>
            <a:t> – </a:t>
          </a:r>
          <a:r>
            <a:rPr lang="en-US" sz="1400" dirty="0" err="1"/>
            <a:t>poczucie</a:t>
          </a:r>
          <a:r>
            <a:rPr lang="en-US" sz="1400" dirty="0"/>
            <a:t> </a:t>
          </a:r>
          <a:r>
            <a:rPr lang="en-US" sz="1400" dirty="0" err="1"/>
            <a:t>bezpieczeństwa</a:t>
          </a:r>
          <a:r>
            <a:rPr lang="en-US" sz="1400" dirty="0"/>
            <a:t>, </a:t>
          </a:r>
          <a:r>
            <a:rPr lang="en-US" sz="1400" dirty="0" err="1"/>
            <a:t>czynniki</a:t>
          </a:r>
          <a:r>
            <a:rPr lang="en-US" sz="1400" dirty="0"/>
            <a:t> </a:t>
          </a:r>
          <a:r>
            <a:rPr lang="en-US" sz="1400" dirty="0" err="1"/>
            <a:t>zagrożeń</a:t>
          </a:r>
          <a:r>
            <a:rPr lang="pl-PL" sz="1400" dirty="0"/>
            <a:t>             </a:t>
          </a:r>
          <a:r>
            <a:rPr lang="en-US" sz="1400" dirty="0"/>
            <a:t> </a:t>
          </a:r>
          <a:r>
            <a:rPr lang="en-US" sz="1400" dirty="0" err="1"/>
            <a:t>i</a:t>
          </a:r>
          <a:r>
            <a:rPr lang="en-US" sz="1400" dirty="0"/>
            <a:t> </a:t>
          </a:r>
          <a:r>
            <a:rPr lang="en-US" sz="1400" dirty="0" err="1"/>
            <a:t>strategie</a:t>
          </a:r>
          <a:r>
            <a:rPr lang="en-US" sz="1400" dirty="0"/>
            <a:t> </a:t>
          </a:r>
          <a:r>
            <a:rPr lang="en-US" sz="1400" dirty="0" err="1"/>
            <a:t>radzenia</a:t>
          </a:r>
          <a:r>
            <a:rPr lang="en-US" sz="1400" dirty="0"/>
            <a:t> </a:t>
          </a:r>
          <a:r>
            <a:rPr lang="en-US" sz="1400" dirty="0" err="1"/>
            <a:t>sobie</a:t>
          </a:r>
          <a:r>
            <a:rPr lang="pl-PL" sz="1400" dirty="0"/>
            <a:t> ze stresem</a:t>
          </a:r>
          <a:endParaRPr lang="en-US" sz="1100" dirty="0"/>
        </a:p>
      </dgm:t>
    </dgm:pt>
    <dgm:pt modelId="{1B848E23-D2DC-4837-9A60-FDDB09967081}" type="parTrans" cxnId="{E68D36FF-5351-4B5C-95C2-9093DBCC0B1C}">
      <dgm:prSet/>
      <dgm:spPr/>
      <dgm:t>
        <a:bodyPr/>
        <a:lstStyle/>
        <a:p>
          <a:endParaRPr lang="en-US"/>
        </a:p>
      </dgm:t>
    </dgm:pt>
    <dgm:pt modelId="{EB3BAD14-6FC5-4EE1-830B-4E13A86762B0}" type="sibTrans" cxnId="{E68D36FF-5351-4B5C-95C2-9093DBCC0B1C}">
      <dgm:prSet/>
      <dgm:spPr/>
      <dgm:t>
        <a:bodyPr/>
        <a:lstStyle/>
        <a:p>
          <a:endParaRPr lang="en-US"/>
        </a:p>
      </dgm:t>
    </dgm:pt>
    <dgm:pt modelId="{291A29A1-384D-486E-8B00-A98677BE435D}">
      <dgm:prSet/>
      <dgm:spPr/>
      <dgm:t>
        <a:bodyPr/>
        <a:lstStyle/>
        <a:p>
          <a:pPr>
            <a:defRPr cap="all"/>
          </a:pPr>
          <a:r>
            <a:rPr lang="en-US" dirty="0"/>
            <a:t>📊 Do </a:t>
          </a:r>
          <a:r>
            <a:rPr lang="en-US" dirty="0" err="1"/>
            <a:t>analizy</a:t>
          </a:r>
          <a:r>
            <a:rPr lang="en-US" dirty="0"/>
            <a:t> </a:t>
          </a:r>
          <a:r>
            <a:rPr lang="en-US" dirty="0" err="1"/>
            <a:t>przyrostu</a:t>
          </a:r>
          <a:r>
            <a:rPr lang="en-US" dirty="0"/>
            <a:t> </a:t>
          </a:r>
          <a:r>
            <a:rPr lang="en-US" dirty="0" err="1"/>
            <a:t>wiedzy</a:t>
          </a:r>
          <a:r>
            <a:rPr lang="en-US" dirty="0"/>
            <a:t> </a:t>
          </a:r>
          <a:r>
            <a:rPr lang="en-US" dirty="0" err="1"/>
            <a:t>wykorzystano</a:t>
          </a:r>
          <a:r>
            <a:rPr lang="en-US" dirty="0"/>
            <a:t> 574 </a:t>
          </a:r>
          <a:r>
            <a:rPr lang="en-US" dirty="0" err="1"/>
            <a:t>kompletnych</a:t>
          </a:r>
          <a:r>
            <a:rPr lang="en-US" dirty="0"/>
            <a:t> </a:t>
          </a:r>
          <a:r>
            <a:rPr lang="en-US" dirty="0" err="1"/>
            <a:t>zestawów</a:t>
          </a:r>
          <a:r>
            <a:rPr lang="en-US" dirty="0"/>
            <a:t> </a:t>
          </a:r>
          <a:r>
            <a:rPr lang="en-US" dirty="0" err="1"/>
            <a:t>odpowiedzi</a:t>
          </a:r>
          <a:endParaRPr lang="en-US" dirty="0"/>
        </a:p>
      </dgm:t>
    </dgm:pt>
    <dgm:pt modelId="{95233731-4580-4168-8223-3049095E091A}" type="parTrans" cxnId="{67674F2E-5340-4C34-8CC3-F02307D12FA8}">
      <dgm:prSet/>
      <dgm:spPr/>
      <dgm:t>
        <a:bodyPr/>
        <a:lstStyle/>
        <a:p>
          <a:endParaRPr lang="en-US"/>
        </a:p>
      </dgm:t>
    </dgm:pt>
    <dgm:pt modelId="{EC4D0E9F-C76B-4CB1-97F1-45501C82D304}" type="sibTrans" cxnId="{67674F2E-5340-4C34-8CC3-F02307D12FA8}">
      <dgm:prSet/>
      <dgm:spPr/>
      <dgm:t>
        <a:bodyPr/>
        <a:lstStyle/>
        <a:p>
          <a:endParaRPr lang="en-US"/>
        </a:p>
      </dgm:t>
    </dgm:pt>
    <dgm:pt modelId="{A2A0AAFA-6E2A-4B54-94C0-8A46BC44870D}" type="pres">
      <dgm:prSet presAssocID="{71153B2E-6B40-44E5-AC19-FB4786DB0A42}" presName="root" presStyleCnt="0">
        <dgm:presLayoutVars>
          <dgm:dir/>
          <dgm:resizeHandles val="exact"/>
        </dgm:presLayoutVars>
      </dgm:prSet>
      <dgm:spPr/>
    </dgm:pt>
    <dgm:pt modelId="{EC638F80-8BAF-4B7B-A16C-B5BB5608E9C3}" type="pres">
      <dgm:prSet presAssocID="{7652615D-74B2-4ED3-9D7C-DBCC51A6E609}" presName="compNode" presStyleCnt="0"/>
      <dgm:spPr/>
    </dgm:pt>
    <dgm:pt modelId="{D4CD5EE6-56C2-4339-9D2B-D73166E7A5B8}" type="pres">
      <dgm:prSet presAssocID="{7652615D-74B2-4ED3-9D7C-DBCC51A6E609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8EDF68F-87FA-4ED7-95C4-A2D9A085C5E1}" type="pres">
      <dgm:prSet presAssocID="{7652615D-74B2-4ED3-9D7C-DBCC51A6E6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72A1A7-2E30-4D5F-8757-990D7F999CC4}" type="pres">
      <dgm:prSet presAssocID="{7652615D-74B2-4ED3-9D7C-DBCC51A6E609}" presName="spaceRect" presStyleCnt="0"/>
      <dgm:spPr/>
    </dgm:pt>
    <dgm:pt modelId="{789E8580-7D13-41C1-B4B6-573768EF891A}" type="pres">
      <dgm:prSet presAssocID="{7652615D-74B2-4ED3-9D7C-DBCC51A6E609}" presName="textRect" presStyleLbl="revTx" presStyleIdx="0" presStyleCnt="4">
        <dgm:presLayoutVars>
          <dgm:chMax val="1"/>
          <dgm:chPref val="1"/>
        </dgm:presLayoutVars>
      </dgm:prSet>
      <dgm:spPr/>
    </dgm:pt>
    <dgm:pt modelId="{9FA67CFB-0E9B-4355-9E99-F269CBDF370C}" type="pres">
      <dgm:prSet presAssocID="{DDB01FE2-9A11-46B5-908B-EBABD840F27C}" presName="sibTrans" presStyleCnt="0"/>
      <dgm:spPr/>
    </dgm:pt>
    <dgm:pt modelId="{2B3FE3BE-B790-4C3A-B0E2-FA2FF0117CD6}" type="pres">
      <dgm:prSet presAssocID="{F2F091D9-D22E-4FF1-AF2F-C829EC5557DB}" presName="compNode" presStyleCnt="0"/>
      <dgm:spPr/>
    </dgm:pt>
    <dgm:pt modelId="{AC931C6D-D2C8-4D1E-8E61-13345EFC9BA6}" type="pres">
      <dgm:prSet presAssocID="{F2F091D9-D22E-4FF1-AF2F-C829EC5557DB}" presName="iconBgRect" presStyleLbl="bgShp" presStyleIdx="1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4AABF91-662C-4225-AB09-0F638FEB19D8}" type="pres">
      <dgm:prSet presAssocID="{F2F091D9-D22E-4FF1-AF2F-C829EC5557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yplom"/>
        </a:ext>
      </dgm:extLst>
    </dgm:pt>
    <dgm:pt modelId="{718B2640-E6F0-44AF-BB46-C9B22757589E}" type="pres">
      <dgm:prSet presAssocID="{F2F091D9-D22E-4FF1-AF2F-C829EC5557DB}" presName="spaceRect" presStyleCnt="0"/>
      <dgm:spPr/>
    </dgm:pt>
    <dgm:pt modelId="{8878A6F1-14B2-4D0B-BC7E-B33537E1C5EC}" type="pres">
      <dgm:prSet presAssocID="{F2F091D9-D22E-4FF1-AF2F-C829EC5557DB}" presName="textRect" presStyleLbl="revTx" presStyleIdx="1" presStyleCnt="4">
        <dgm:presLayoutVars>
          <dgm:chMax val="1"/>
          <dgm:chPref val="1"/>
        </dgm:presLayoutVars>
      </dgm:prSet>
      <dgm:spPr/>
    </dgm:pt>
    <dgm:pt modelId="{FDB331A3-6CA3-4838-BBEC-4B7B7287BC81}" type="pres">
      <dgm:prSet presAssocID="{D9D283B9-D701-4459-80BB-6730F66652FB}" presName="sibTrans" presStyleCnt="0"/>
      <dgm:spPr/>
    </dgm:pt>
    <dgm:pt modelId="{44A011ED-8DA5-4E81-83A4-EB71077EBE9D}" type="pres">
      <dgm:prSet presAssocID="{5F61FF1B-73D5-4432-B5D4-E8DAAFAD062C}" presName="compNode" presStyleCnt="0"/>
      <dgm:spPr/>
    </dgm:pt>
    <dgm:pt modelId="{CC73EDE2-8A27-40CF-BBE2-8339B43C627B}" type="pres">
      <dgm:prSet presAssocID="{5F61FF1B-73D5-4432-B5D4-E8DAAFAD062C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3A9CB7F-1EED-4961-8DD4-7F6FF1FF5FD8}" type="pres">
      <dgm:prSet presAssocID="{5F61FF1B-73D5-4432-B5D4-E8DAAFAD06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kontrolna"/>
        </a:ext>
      </dgm:extLst>
    </dgm:pt>
    <dgm:pt modelId="{42C42C57-B139-4D0B-8806-ACEB3989E778}" type="pres">
      <dgm:prSet presAssocID="{5F61FF1B-73D5-4432-B5D4-E8DAAFAD062C}" presName="spaceRect" presStyleCnt="0"/>
      <dgm:spPr/>
    </dgm:pt>
    <dgm:pt modelId="{9E33A940-1951-4482-BA06-A757FE888D34}" type="pres">
      <dgm:prSet presAssocID="{5F61FF1B-73D5-4432-B5D4-E8DAAFAD062C}" presName="textRect" presStyleLbl="revTx" presStyleIdx="2" presStyleCnt="4">
        <dgm:presLayoutVars>
          <dgm:chMax val="1"/>
          <dgm:chPref val="1"/>
        </dgm:presLayoutVars>
      </dgm:prSet>
      <dgm:spPr/>
    </dgm:pt>
    <dgm:pt modelId="{6DBF9179-8BED-4558-A10B-EEDF83FB874C}" type="pres">
      <dgm:prSet presAssocID="{EB3BAD14-6FC5-4EE1-830B-4E13A86762B0}" presName="sibTrans" presStyleCnt="0"/>
      <dgm:spPr/>
    </dgm:pt>
    <dgm:pt modelId="{4C088B81-8246-48EB-B65D-F4484FE21A52}" type="pres">
      <dgm:prSet presAssocID="{291A29A1-384D-486E-8B00-A98677BE435D}" presName="compNode" presStyleCnt="0"/>
      <dgm:spPr/>
    </dgm:pt>
    <dgm:pt modelId="{F8BACF2C-BD45-40B0-B091-141ED814332C}" type="pres">
      <dgm:prSet presAssocID="{291A29A1-384D-486E-8B00-A98677BE435D}" presName="iconBgRect" presStyleLbl="bgShp" presStyleIdx="3" presStyleCnt="4"/>
      <dgm:spPr/>
    </dgm:pt>
    <dgm:pt modelId="{DB8ADC88-89FF-4569-9BC4-43BD17E2936A}" type="pres">
      <dgm:prSet presAssocID="{291A29A1-384D-486E-8B00-A98677BE43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9E28ADA-6015-42C8-AE4D-6062494FD554}" type="pres">
      <dgm:prSet presAssocID="{291A29A1-384D-486E-8B00-A98677BE435D}" presName="spaceRect" presStyleCnt="0"/>
      <dgm:spPr/>
    </dgm:pt>
    <dgm:pt modelId="{851E438A-EAE1-487F-9784-C49A4BE2ABE4}" type="pres">
      <dgm:prSet presAssocID="{291A29A1-384D-486E-8B00-A98677BE43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7674F2E-5340-4C34-8CC3-F02307D12FA8}" srcId="{71153B2E-6B40-44E5-AC19-FB4786DB0A42}" destId="{291A29A1-384D-486E-8B00-A98677BE435D}" srcOrd="3" destOrd="0" parTransId="{95233731-4580-4168-8223-3049095E091A}" sibTransId="{EC4D0E9F-C76B-4CB1-97F1-45501C82D304}"/>
    <dgm:cxn modelId="{C1E1EB6D-9994-4769-AE8C-784DD7F3753A}" srcId="{71153B2E-6B40-44E5-AC19-FB4786DB0A42}" destId="{7652615D-74B2-4ED3-9D7C-DBCC51A6E609}" srcOrd="0" destOrd="0" parTransId="{76DE0126-EE3B-4838-9182-8874E0B492CA}" sibTransId="{DDB01FE2-9A11-46B5-908B-EBABD840F27C}"/>
    <dgm:cxn modelId="{E22C7299-1C5C-4EC5-AF2C-A139DB4E26F8}" type="presOf" srcId="{291A29A1-384D-486E-8B00-A98677BE435D}" destId="{851E438A-EAE1-487F-9784-C49A4BE2ABE4}" srcOrd="0" destOrd="0" presId="urn:microsoft.com/office/officeart/2018/5/layout/IconCircleLabelList"/>
    <dgm:cxn modelId="{50FDC9B6-69F1-414E-9A41-0373FED29792}" type="presOf" srcId="{7652615D-74B2-4ED3-9D7C-DBCC51A6E609}" destId="{789E8580-7D13-41C1-B4B6-573768EF891A}" srcOrd="0" destOrd="0" presId="urn:microsoft.com/office/officeart/2018/5/layout/IconCircleLabelList"/>
    <dgm:cxn modelId="{156A35C0-8B91-4624-8DF1-2046850E1C18}" type="presOf" srcId="{F2F091D9-D22E-4FF1-AF2F-C829EC5557DB}" destId="{8878A6F1-14B2-4D0B-BC7E-B33537E1C5EC}" srcOrd="0" destOrd="0" presId="urn:microsoft.com/office/officeart/2018/5/layout/IconCircleLabelList"/>
    <dgm:cxn modelId="{E2203FD4-ACF1-4C07-AC7F-6F2D5DD08ABC}" type="presOf" srcId="{71153B2E-6B40-44E5-AC19-FB4786DB0A42}" destId="{A2A0AAFA-6E2A-4B54-94C0-8A46BC44870D}" srcOrd="0" destOrd="0" presId="urn:microsoft.com/office/officeart/2018/5/layout/IconCircleLabelList"/>
    <dgm:cxn modelId="{F687ABF4-C945-4FAD-AB1C-3803EC7E8842}" srcId="{71153B2E-6B40-44E5-AC19-FB4786DB0A42}" destId="{F2F091D9-D22E-4FF1-AF2F-C829EC5557DB}" srcOrd="1" destOrd="0" parTransId="{D61ED114-7821-41ED-9505-4780CAA7458D}" sibTransId="{D9D283B9-D701-4459-80BB-6730F66652FB}"/>
    <dgm:cxn modelId="{2893F2F5-1CCC-4D6D-9095-B9B934004DFF}" type="presOf" srcId="{5F61FF1B-73D5-4432-B5D4-E8DAAFAD062C}" destId="{9E33A940-1951-4482-BA06-A757FE888D34}" srcOrd="0" destOrd="0" presId="urn:microsoft.com/office/officeart/2018/5/layout/IconCircleLabelList"/>
    <dgm:cxn modelId="{E68D36FF-5351-4B5C-95C2-9093DBCC0B1C}" srcId="{71153B2E-6B40-44E5-AC19-FB4786DB0A42}" destId="{5F61FF1B-73D5-4432-B5D4-E8DAAFAD062C}" srcOrd="2" destOrd="0" parTransId="{1B848E23-D2DC-4837-9A60-FDDB09967081}" sibTransId="{EB3BAD14-6FC5-4EE1-830B-4E13A86762B0}"/>
    <dgm:cxn modelId="{0117A51C-0163-45FE-B127-B9F79888E45C}" type="presParOf" srcId="{A2A0AAFA-6E2A-4B54-94C0-8A46BC44870D}" destId="{EC638F80-8BAF-4B7B-A16C-B5BB5608E9C3}" srcOrd="0" destOrd="0" presId="urn:microsoft.com/office/officeart/2018/5/layout/IconCircleLabelList"/>
    <dgm:cxn modelId="{D5835B99-F5AB-46E7-B995-66AA890AEC39}" type="presParOf" srcId="{EC638F80-8BAF-4B7B-A16C-B5BB5608E9C3}" destId="{D4CD5EE6-56C2-4339-9D2B-D73166E7A5B8}" srcOrd="0" destOrd="0" presId="urn:microsoft.com/office/officeart/2018/5/layout/IconCircleLabelList"/>
    <dgm:cxn modelId="{D1A8C047-F44E-4411-9D13-CFE45F6A4CB5}" type="presParOf" srcId="{EC638F80-8BAF-4B7B-A16C-B5BB5608E9C3}" destId="{C8EDF68F-87FA-4ED7-95C4-A2D9A085C5E1}" srcOrd="1" destOrd="0" presId="urn:microsoft.com/office/officeart/2018/5/layout/IconCircleLabelList"/>
    <dgm:cxn modelId="{DCBFF26A-6412-4DA1-8706-75E82E6390FD}" type="presParOf" srcId="{EC638F80-8BAF-4B7B-A16C-B5BB5608E9C3}" destId="{6C72A1A7-2E30-4D5F-8757-990D7F999CC4}" srcOrd="2" destOrd="0" presId="urn:microsoft.com/office/officeart/2018/5/layout/IconCircleLabelList"/>
    <dgm:cxn modelId="{C66E1CF5-423A-4BFF-9F6C-02AFB2446FCE}" type="presParOf" srcId="{EC638F80-8BAF-4B7B-A16C-B5BB5608E9C3}" destId="{789E8580-7D13-41C1-B4B6-573768EF891A}" srcOrd="3" destOrd="0" presId="urn:microsoft.com/office/officeart/2018/5/layout/IconCircleLabelList"/>
    <dgm:cxn modelId="{5A32CE27-A219-4EB1-B297-1DCC82B559BA}" type="presParOf" srcId="{A2A0AAFA-6E2A-4B54-94C0-8A46BC44870D}" destId="{9FA67CFB-0E9B-4355-9E99-F269CBDF370C}" srcOrd="1" destOrd="0" presId="urn:microsoft.com/office/officeart/2018/5/layout/IconCircleLabelList"/>
    <dgm:cxn modelId="{60850204-6F37-4D17-ABD4-313F23A392E9}" type="presParOf" srcId="{A2A0AAFA-6E2A-4B54-94C0-8A46BC44870D}" destId="{2B3FE3BE-B790-4C3A-B0E2-FA2FF0117CD6}" srcOrd="2" destOrd="0" presId="urn:microsoft.com/office/officeart/2018/5/layout/IconCircleLabelList"/>
    <dgm:cxn modelId="{C1311DD0-405C-4ACF-9D23-3C770F5596A5}" type="presParOf" srcId="{2B3FE3BE-B790-4C3A-B0E2-FA2FF0117CD6}" destId="{AC931C6D-D2C8-4D1E-8E61-13345EFC9BA6}" srcOrd="0" destOrd="0" presId="urn:microsoft.com/office/officeart/2018/5/layout/IconCircleLabelList"/>
    <dgm:cxn modelId="{22F5D88C-1091-43FD-8A59-93E4428E30B8}" type="presParOf" srcId="{2B3FE3BE-B790-4C3A-B0E2-FA2FF0117CD6}" destId="{74AABF91-662C-4225-AB09-0F638FEB19D8}" srcOrd="1" destOrd="0" presId="urn:microsoft.com/office/officeart/2018/5/layout/IconCircleLabelList"/>
    <dgm:cxn modelId="{FB91CFC5-75B2-4DD4-8F6D-B75CE0E4EE5C}" type="presParOf" srcId="{2B3FE3BE-B790-4C3A-B0E2-FA2FF0117CD6}" destId="{718B2640-E6F0-44AF-BB46-C9B22757589E}" srcOrd="2" destOrd="0" presId="urn:microsoft.com/office/officeart/2018/5/layout/IconCircleLabelList"/>
    <dgm:cxn modelId="{282F735A-2F4F-4B90-9FC1-1CAF3966AD20}" type="presParOf" srcId="{2B3FE3BE-B790-4C3A-B0E2-FA2FF0117CD6}" destId="{8878A6F1-14B2-4D0B-BC7E-B33537E1C5EC}" srcOrd="3" destOrd="0" presId="urn:microsoft.com/office/officeart/2018/5/layout/IconCircleLabelList"/>
    <dgm:cxn modelId="{10C288EA-33F9-4834-9A39-C6B501626EBE}" type="presParOf" srcId="{A2A0AAFA-6E2A-4B54-94C0-8A46BC44870D}" destId="{FDB331A3-6CA3-4838-BBEC-4B7B7287BC81}" srcOrd="3" destOrd="0" presId="urn:microsoft.com/office/officeart/2018/5/layout/IconCircleLabelList"/>
    <dgm:cxn modelId="{F6D4D0D2-5C4D-44FA-902B-B337AFD810F5}" type="presParOf" srcId="{A2A0AAFA-6E2A-4B54-94C0-8A46BC44870D}" destId="{44A011ED-8DA5-4E81-83A4-EB71077EBE9D}" srcOrd="4" destOrd="0" presId="urn:microsoft.com/office/officeart/2018/5/layout/IconCircleLabelList"/>
    <dgm:cxn modelId="{B4DA60CD-5ED7-4DC5-96C8-8A71D524C574}" type="presParOf" srcId="{44A011ED-8DA5-4E81-83A4-EB71077EBE9D}" destId="{CC73EDE2-8A27-40CF-BBE2-8339B43C627B}" srcOrd="0" destOrd="0" presId="urn:microsoft.com/office/officeart/2018/5/layout/IconCircleLabelList"/>
    <dgm:cxn modelId="{92A797F6-D85B-47E9-BD9D-C314F6C92868}" type="presParOf" srcId="{44A011ED-8DA5-4E81-83A4-EB71077EBE9D}" destId="{D3A9CB7F-1EED-4961-8DD4-7F6FF1FF5FD8}" srcOrd="1" destOrd="0" presId="urn:microsoft.com/office/officeart/2018/5/layout/IconCircleLabelList"/>
    <dgm:cxn modelId="{128467E9-8483-4ED1-A38D-8E919CA0CC7A}" type="presParOf" srcId="{44A011ED-8DA5-4E81-83A4-EB71077EBE9D}" destId="{42C42C57-B139-4D0B-8806-ACEB3989E778}" srcOrd="2" destOrd="0" presId="urn:microsoft.com/office/officeart/2018/5/layout/IconCircleLabelList"/>
    <dgm:cxn modelId="{0BD10B25-C67A-4D8A-B9D5-5CF47B22A75D}" type="presParOf" srcId="{44A011ED-8DA5-4E81-83A4-EB71077EBE9D}" destId="{9E33A940-1951-4482-BA06-A757FE888D34}" srcOrd="3" destOrd="0" presId="urn:microsoft.com/office/officeart/2018/5/layout/IconCircleLabelList"/>
    <dgm:cxn modelId="{6D1E9F83-9D5D-47A2-9832-2E39FEBC747E}" type="presParOf" srcId="{A2A0AAFA-6E2A-4B54-94C0-8A46BC44870D}" destId="{6DBF9179-8BED-4558-A10B-EEDF83FB874C}" srcOrd="5" destOrd="0" presId="urn:microsoft.com/office/officeart/2018/5/layout/IconCircleLabelList"/>
    <dgm:cxn modelId="{D0DC9A77-32B4-47BA-90CE-72481008B99C}" type="presParOf" srcId="{A2A0AAFA-6E2A-4B54-94C0-8A46BC44870D}" destId="{4C088B81-8246-48EB-B65D-F4484FE21A52}" srcOrd="6" destOrd="0" presId="urn:microsoft.com/office/officeart/2018/5/layout/IconCircleLabelList"/>
    <dgm:cxn modelId="{228DD8C9-4DEB-4E52-824A-B8DE56A98E11}" type="presParOf" srcId="{4C088B81-8246-48EB-B65D-F4484FE21A52}" destId="{F8BACF2C-BD45-40B0-B091-141ED814332C}" srcOrd="0" destOrd="0" presId="urn:microsoft.com/office/officeart/2018/5/layout/IconCircleLabelList"/>
    <dgm:cxn modelId="{77950915-F94B-466C-9B92-30589AF8BAB8}" type="presParOf" srcId="{4C088B81-8246-48EB-B65D-F4484FE21A52}" destId="{DB8ADC88-89FF-4569-9BC4-43BD17E2936A}" srcOrd="1" destOrd="0" presId="urn:microsoft.com/office/officeart/2018/5/layout/IconCircleLabelList"/>
    <dgm:cxn modelId="{5301485C-FEFB-4D6E-BCD8-DE8E08A2B4DF}" type="presParOf" srcId="{4C088B81-8246-48EB-B65D-F4484FE21A52}" destId="{49E28ADA-6015-42C8-AE4D-6062494FD554}" srcOrd="2" destOrd="0" presId="urn:microsoft.com/office/officeart/2018/5/layout/IconCircleLabelList"/>
    <dgm:cxn modelId="{E6238AAA-259D-40DF-93EC-BB5BB62E1ABF}" type="presParOf" srcId="{4C088B81-8246-48EB-B65D-F4484FE21A52}" destId="{851E438A-EAE1-487F-9784-C49A4BE2ABE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A695BF-4449-48C4-99CA-424EB6F0B0C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332183-BC26-4DBD-982A-8D1196AFFC6A}">
      <dgm:prSet/>
      <dgm:spPr/>
      <dgm:t>
        <a:bodyPr/>
        <a:lstStyle/>
        <a:p>
          <a:r>
            <a:rPr lang="en-US" dirty="0" err="1"/>
            <a:t>Większość</a:t>
          </a:r>
          <a:r>
            <a:rPr lang="en-US" dirty="0"/>
            <a:t> </a:t>
          </a:r>
          <a:r>
            <a:rPr lang="en-US" dirty="0" err="1"/>
            <a:t>uczniów</a:t>
          </a:r>
          <a:r>
            <a:rPr lang="en-US" dirty="0"/>
            <a:t> </a:t>
          </a:r>
          <a:r>
            <a:rPr lang="en-US" dirty="0" err="1"/>
            <a:t>deklaruje</a:t>
          </a:r>
          <a:r>
            <a:rPr lang="en-US" dirty="0"/>
            <a:t> </a:t>
          </a:r>
          <a:r>
            <a:rPr lang="en-US" dirty="0" err="1"/>
            <a:t>średnio</a:t>
          </a:r>
          <a:r>
            <a:rPr lang="en-US" dirty="0"/>
            <a:t> </a:t>
          </a:r>
          <a:r>
            <a:rPr lang="en-US" dirty="0" err="1"/>
            <a:t>wysokie</a:t>
          </a:r>
          <a:r>
            <a:rPr lang="en-US" dirty="0"/>
            <a:t> </a:t>
          </a:r>
          <a:r>
            <a:rPr lang="en-US" dirty="0" err="1"/>
            <a:t>poczucie</a:t>
          </a:r>
          <a:r>
            <a:rPr lang="en-US" dirty="0"/>
            <a:t> </a:t>
          </a:r>
          <a:r>
            <a:rPr lang="en-US" dirty="0" err="1"/>
            <a:t>bezpieczeństwa</a:t>
          </a:r>
          <a:endParaRPr lang="en-US" dirty="0"/>
        </a:p>
      </dgm:t>
    </dgm:pt>
    <dgm:pt modelId="{DAE308D4-16D7-4649-AF71-12108F47FC90}" type="parTrans" cxnId="{A6C72318-CA7E-45E2-963D-4C9B51A8560E}">
      <dgm:prSet/>
      <dgm:spPr/>
      <dgm:t>
        <a:bodyPr/>
        <a:lstStyle/>
        <a:p>
          <a:endParaRPr lang="en-US"/>
        </a:p>
      </dgm:t>
    </dgm:pt>
    <dgm:pt modelId="{98217930-FE01-4940-B788-E72A50A20D1C}" type="sibTrans" cxnId="{A6C72318-CA7E-45E2-963D-4C9B51A8560E}">
      <dgm:prSet/>
      <dgm:spPr/>
      <dgm:t>
        <a:bodyPr/>
        <a:lstStyle/>
        <a:p>
          <a:endParaRPr lang="en-US"/>
        </a:p>
      </dgm:t>
    </dgm:pt>
    <dgm:pt modelId="{B1476D41-34BB-492E-8CDD-9C0A222B3300}">
      <dgm:prSet/>
      <dgm:spPr/>
      <dgm:t>
        <a:bodyPr/>
        <a:lstStyle/>
        <a:p>
          <a:r>
            <a:rPr lang="en-US" dirty="0"/>
            <a:t>Najważniejsze </a:t>
          </a:r>
          <a:r>
            <a:rPr lang="en-US" dirty="0" err="1"/>
            <a:t>znaczenie</a:t>
          </a:r>
          <a:r>
            <a:rPr lang="en-US" dirty="0"/>
            <a:t> </a:t>
          </a:r>
          <a:r>
            <a:rPr lang="en-US" dirty="0" err="1"/>
            <a:t>mają</a:t>
          </a:r>
          <a:r>
            <a:rPr lang="en-US" dirty="0"/>
            <a:t> </a:t>
          </a:r>
          <a:r>
            <a:rPr lang="en-US" dirty="0" err="1"/>
            <a:t>relacje</a:t>
          </a:r>
          <a:r>
            <a:rPr lang="en-US" dirty="0"/>
            <a:t> z </a:t>
          </a:r>
          <a:r>
            <a:rPr lang="en-US" dirty="0" err="1"/>
            <a:t>bliskimi</a:t>
          </a:r>
          <a:r>
            <a:rPr lang="en-US" dirty="0"/>
            <a:t> </a:t>
          </a:r>
          <a:br>
            <a:rPr lang="pl-PL" dirty="0"/>
          </a:b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otoczenie</a:t>
          </a:r>
          <a:r>
            <a:rPr lang="en-US" dirty="0"/>
            <a:t> </a:t>
          </a:r>
          <a:r>
            <a:rPr lang="en-US" dirty="0" err="1"/>
            <a:t>społeczne</a:t>
          </a:r>
          <a:endParaRPr lang="en-US" dirty="0"/>
        </a:p>
      </dgm:t>
    </dgm:pt>
    <dgm:pt modelId="{F3A65B01-C8CC-46F7-86A9-D224CA0394DA}" type="parTrans" cxnId="{41043166-BDF2-4E87-9091-8BE37834F82E}">
      <dgm:prSet/>
      <dgm:spPr/>
      <dgm:t>
        <a:bodyPr/>
        <a:lstStyle/>
        <a:p>
          <a:endParaRPr lang="en-US"/>
        </a:p>
      </dgm:t>
    </dgm:pt>
    <dgm:pt modelId="{65975591-398D-403A-8E43-C0D8C83B2660}" type="sibTrans" cxnId="{41043166-BDF2-4E87-9091-8BE37834F82E}">
      <dgm:prSet/>
      <dgm:spPr/>
      <dgm:t>
        <a:bodyPr/>
        <a:lstStyle/>
        <a:p>
          <a:endParaRPr lang="en-US"/>
        </a:p>
      </dgm:t>
    </dgm:pt>
    <dgm:pt modelId="{C8CF5077-90B4-417C-989B-B99D1E709ABF}">
      <dgm:prSet/>
      <dgm:spPr/>
      <dgm:t>
        <a:bodyPr/>
        <a:lstStyle/>
        <a:p>
          <a:r>
            <a:rPr lang="en-US" dirty="0"/>
            <a:t>Social media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środki</a:t>
          </a:r>
          <a:r>
            <a:rPr lang="en-US" dirty="0"/>
            <a:t> </a:t>
          </a:r>
          <a:r>
            <a:rPr lang="en-US" dirty="0" err="1"/>
            <a:t>techniczne</a:t>
          </a:r>
          <a:r>
            <a:rPr lang="en-US" dirty="0"/>
            <a:t> </a:t>
          </a:r>
          <a:r>
            <a:rPr lang="en-US" dirty="0" err="1"/>
            <a:t>są</a:t>
          </a:r>
          <a:r>
            <a:rPr lang="en-US" dirty="0"/>
            <a:t> </a:t>
          </a:r>
          <a:r>
            <a:rPr lang="en-US" dirty="0" err="1"/>
            <a:t>mniej</a:t>
          </a:r>
          <a:r>
            <a:rPr lang="en-US" dirty="0"/>
            <a:t> </a:t>
          </a:r>
          <a:r>
            <a:rPr lang="en-US" dirty="0" err="1"/>
            <a:t>istotne</a:t>
          </a:r>
          <a:r>
            <a:rPr lang="en-US" dirty="0"/>
            <a:t> </a:t>
          </a:r>
          <a:r>
            <a:rPr lang="en-US" dirty="0" err="1"/>
            <a:t>jako</a:t>
          </a:r>
          <a:r>
            <a:rPr lang="en-US" dirty="0"/>
            <a:t> </a:t>
          </a:r>
          <a:r>
            <a:rPr lang="en-US" dirty="0" err="1"/>
            <a:t>źródło</a:t>
          </a:r>
          <a:r>
            <a:rPr lang="en-US" dirty="0"/>
            <a:t> </a:t>
          </a:r>
          <a:r>
            <a:rPr lang="en-US" dirty="0" err="1"/>
            <a:t>bezpieczeństwa</a:t>
          </a:r>
          <a:endParaRPr lang="en-US" dirty="0"/>
        </a:p>
      </dgm:t>
    </dgm:pt>
    <dgm:pt modelId="{B8EC19BC-D646-41F1-936D-A4CCB18FE6AB}" type="parTrans" cxnId="{D8C1D1D4-6EE6-4411-8CF3-2F32E96ABCD5}">
      <dgm:prSet/>
      <dgm:spPr/>
      <dgm:t>
        <a:bodyPr/>
        <a:lstStyle/>
        <a:p>
          <a:endParaRPr lang="en-US"/>
        </a:p>
      </dgm:t>
    </dgm:pt>
    <dgm:pt modelId="{3D2FB953-04C2-4475-A3CA-1CCC92430763}" type="sibTrans" cxnId="{D8C1D1D4-6EE6-4411-8CF3-2F32E96ABCD5}">
      <dgm:prSet/>
      <dgm:spPr/>
      <dgm:t>
        <a:bodyPr/>
        <a:lstStyle/>
        <a:p>
          <a:endParaRPr lang="en-US"/>
        </a:p>
      </dgm:t>
    </dgm:pt>
    <dgm:pt modelId="{1034E73A-6A44-457D-957B-4D87ECC423AD}">
      <dgm:prSet/>
      <dgm:spPr/>
      <dgm:t>
        <a:bodyPr/>
        <a:lstStyle/>
        <a:p>
          <a:r>
            <a:rPr lang="en-US" dirty="0"/>
            <a:t>Projekt </a:t>
          </a:r>
          <a:r>
            <a:rPr lang="en-US" dirty="0" err="1"/>
            <a:t>trafnie</a:t>
          </a:r>
          <a:r>
            <a:rPr lang="en-US" dirty="0"/>
            <a:t> </a:t>
          </a:r>
          <a:r>
            <a:rPr lang="en-US" dirty="0" err="1"/>
            <a:t>odpowiada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potrzeby</a:t>
          </a:r>
          <a:r>
            <a:rPr lang="en-US" dirty="0"/>
            <a:t> w </a:t>
          </a:r>
          <a:r>
            <a:rPr lang="en-US" dirty="0" err="1"/>
            <a:t>obszarze</a:t>
          </a:r>
          <a:r>
            <a:rPr lang="en-US" dirty="0"/>
            <a:t> </a:t>
          </a:r>
          <a:r>
            <a:rPr lang="en-US" dirty="0" err="1"/>
            <a:t>relacji</a:t>
          </a:r>
          <a:r>
            <a:rPr lang="en-US" dirty="0"/>
            <a:t>, </a:t>
          </a:r>
          <a:r>
            <a:rPr lang="en-US" dirty="0" err="1"/>
            <a:t>emocji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informacji</a:t>
          </a:r>
          <a:endParaRPr lang="en-US" dirty="0"/>
        </a:p>
      </dgm:t>
    </dgm:pt>
    <dgm:pt modelId="{4BE9EE9A-7811-42FD-9679-C88F3B9D3493}" type="parTrans" cxnId="{8FDF68AE-5ACA-4F37-B650-D174E6995630}">
      <dgm:prSet/>
      <dgm:spPr/>
      <dgm:t>
        <a:bodyPr/>
        <a:lstStyle/>
        <a:p>
          <a:endParaRPr lang="en-US"/>
        </a:p>
      </dgm:t>
    </dgm:pt>
    <dgm:pt modelId="{795E1ED7-8EB2-496C-97E7-61E7590AAC3F}" type="sibTrans" cxnId="{8FDF68AE-5ACA-4F37-B650-D174E6995630}">
      <dgm:prSet/>
      <dgm:spPr/>
      <dgm:t>
        <a:bodyPr/>
        <a:lstStyle/>
        <a:p>
          <a:endParaRPr lang="en-US"/>
        </a:p>
      </dgm:t>
    </dgm:pt>
    <dgm:pt modelId="{878FD93E-CF57-4036-BE46-5A33D04CDE76}" type="pres">
      <dgm:prSet presAssocID="{06A695BF-4449-48C4-99CA-424EB6F0B0CC}" presName="diagram" presStyleCnt="0">
        <dgm:presLayoutVars>
          <dgm:dir/>
          <dgm:resizeHandles val="exact"/>
        </dgm:presLayoutVars>
      </dgm:prSet>
      <dgm:spPr/>
    </dgm:pt>
    <dgm:pt modelId="{3D94BB59-C827-40AF-92A3-94B625B4888F}" type="pres">
      <dgm:prSet presAssocID="{C8332183-BC26-4DBD-982A-8D1196AFFC6A}" presName="node" presStyleLbl="node1" presStyleIdx="0" presStyleCnt="4">
        <dgm:presLayoutVars>
          <dgm:bulletEnabled val="1"/>
        </dgm:presLayoutVars>
      </dgm:prSet>
      <dgm:spPr/>
    </dgm:pt>
    <dgm:pt modelId="{709BAB6D-6CB3-4F67-98DF-EA71A2F08EBD}" type="pres">
      <dgm:prSet presAssocID="{98217930-FE01-4940-B788-E72A50A20D1C}" presName="sibTrans" presStyleCnt="0"/>
      <dgm:spPr/>
    </dgm:pt>
    <dgm:pt modelId="{2FACAE0E-B89C-48F7-835B-DEC630DC7C37}" type="pres">
      <dgm:prSet presAssocID="{B1476D41-34BB-492E-8CDD-9C0A222B3300}" presName="node" presStyleLbl="node1" presStyleIdx="1" presStyleCnt="4">
        <dgm:presLayoutVars>
          <dgm:bulletEnabled val="1"/>
        </dgm:presLayoutVars>
      </dgm:prSet>
      <dgm:spPr/>
    </dgm:pt>
    <dgm:pt modelId="{6642196F-3F41-464A-A843-42F633954356}" type="pres">
      <dgm:prSet presAssocID="{65975591-398D-403A-8E43-C0D8C83B2660}" presName="sibTrans" presStyleCnt="0"/>
      <dgm:spPr/>
    </dgm:pt>
    <dgm:pt modelId="{7CF1E70A-9767-49A7-B4B1-DBEB84F3AAC3}" type="pres">
      <dgm:prSet presAssocID="{C8CF5077-90B4-417C-989B-B99D1E709ABF}" presName="node" presStyleLbl="node1" presStyleIdx="2" presStyleCnt="4">
        <dgm:presLayoutVars>
          <dgm:bulletEnabled val="1"/>
        </dgm:presLayoutVars>
      </dgm:prSet>
      <dgm:spPr/>
    </dgm:pt>
    <dgm:pt modelId="{1A2EB325-21D4-440C-B0C3-1081D3E66535}" type="pres">
      <dgm:prSet presAssocID="{3D2FB953-04C2-4475-A3CA-1CCC92430763}" presName="sibTrans" presStyleCnt="0"/>
      <dgm:spPr/>
    </dgm:pt>
    <dgm:pt modelId="{37E4EEEC-D969-4136-997D-758A91FB38AE}" type="pres">
      <dgm:prSet presAssocID="{1034E73A-6A44-457D-957B-4D87ECC423AD}" presName="node" presStyleLbl="node1" presStyleIdx="3" presStyleCnt="4">
        <dgm:presLayoutVars>
          <dgm:bulletEnabled val="1"/>
        </dgm:presLayoutVars>
      </dgm:prSet>
      <dgm:spPr/>
    </dgm:pt>
  </dgm:ptLst>
  <dgm:cxnLst>
    <dgm:cxn modelId="{AD9E9413-8284-47C0-86D9-21D15442DD8F}" type="presOf" srcId="{C8CF5077-90B4-417C-989B-B99D1E709ABF}" destId="{7CF1E70A-9767-49A7-B4B1-DBEB84F3AAC3}" srcOrd="0" destOrd="0" presId="urn:microsoft.com/office/officeart/2005/8/layout/default"/>
    <dgm:cxn modelId="{A6C72318-CA7E-45E2-963D-4C9B51A8560E}" srcId="{06A695BF-4449-48C4-99CA-424EB6F0B0CC}" destId="{C8332183-BC26-4DBD-982A-8D1196AFFC6A}" srcOrd="0" destOrd="0" parTransId="{DAE308D4-16D7-4649-AF71-12108F47FC90}" sibTransId="{98217930-FE01-4940-B788-E72A50A20D1C}"/>
    <dgm:cxn modelId="{96B2BE24-8B9D-45E4-9C3F-F668044FABA4}" type="presOf" srcId="{B1476D41-34BB-492E-8CDD-9C0A222B3300}" destId="{2FACAE0E-B89C-48F7-835B-DEC630DC7C37}" srcOrd="0" destOrd="0" presId="urn:microsoft.com/office/officeart/2005/8/layout/default"/>
    <dgm:cxn modelId="{5A52C732-DEFB-4E71-ACDC-A6BF26B0B730}" type="presOf" srcId="{1034E73A-6A44-457D-957B-4D87ECC423AD}" destId="{37E4EEEC-D969-4136-997D-758A91FB38AE}" srcOrd="0" destOrd="0" presId="urn:microsoft.com/office/officeart/2005/8/layout/default"/>
    <dgm:cxn modelId="{B1E7305B-8A22-44E1-ACBB-2A8575BD2979}" type="presOf" srcId="{C8332183-BC26-4DBD-982A-8D1196AFFC6A}" destId="{3D94BB59-C827-40AF-92A3-94B625B4888F}" srcOrd="0" destOrd="0" presId="urn:microsoft.com/office/officeart/2005/8/layout/default"/>
    <dgm:cxn modelId="{41043166-BDF2-4E87-9091-8BE37834F82E}" srcId="{06A695BF-4449-48C4-99CA-424EB6F0B0CC}" destId="{B1476D41-34BB-492E-8CDD-9C0A222B3300}" srcOrd="1" destOrd="0" parTransId="{F3A65B01-C8CC-46F7-86A9-D224CA0394DA}" sibTransId="{65975591-398D-403A-8E43-C0D8C83B2660}"/>
    <dgm:cxn modelId="{820C94AB-51B4-4B60-885F-8FAA4D0CAB3C}" type="presOf" srcId="{06A695BF-4449-48C4-99CA-424EB6F0B0CC}" destId="{878FD93E-CF57-4036-BE46-5A33D04CDE76}" srcOrd="0" destOrd="0" presId="urn:microsoft.com/office/officeart/2005/8/layout/default"/>
    <dgm:cxn modelId="{8FDF68AE-5ACA-4F37-B650-D174E6995630}" srcId="{06A695BF-4449-48C4-99CA-424EB6F0B0CC}" destId="{1034E73A-6A44-457D-957B-4D87ECC423AD}" srcOrd="3" destOrd="0" parTransId="{4BE9EE9A-7811-42FD-9679-C88F3B9D3493}" sibTransId="{795E1ED7-8EB2-496C-97E7-61E7590AAC3F}"/>
    <dgm:cxn modelId="{D8C1D1D4-6EE6-4411-8CF3-2F32E96ABCD5}" srcId="{06A695BF-4449-48C4-99CA-424EB6F0B0CC}" destId="{C8CF5077-90B4-417C-989B-B99D1E709ABF}" srcOrd="2" destOrd="0" parTransId="{B8EC19BC-D646-41F1-936D-A4CCB18FE6AB}" sibTransId="{3D2FB953-04C2-4475-A3CA-1CCC92430763}"/>
    <dgm:cxn modelId="{C76414FF-EB4D-4948-A2FF-DDD705592120}" type="presParOf" srcId="{878FD93E-CF57-4036-BE46-5A33D04CDE76}" destId="{3D94BB59-C827-40AF-92A3-94B625B4888F}" srcOrd="0" destOrd="0" presId="urn:microsoft.com/office/officeart/2005/8/layout/default"/>
    <dgm:cxn modelId="{CB5AAF97-9096-406A-AA39-452347348D45}" type="presParOf" srcId="{878FD93E-CF57-4036-BE46-5A33D04CDE76}" destId="{709BAB6D-6CB3-4F67-98DF-EA71A2F08EBD}" srcOrd="1" destOrd="0" presId="urn:microsoft.com/office/officeart/2005/8/layout/default"/>
    <dgm:cxn modelId="{D4763341-E2CC-4D34-9394-1B423BE4D94A}" type="presParOf" srcId="{878FD93E-CF57-4036-BE46-5A33D04CDE76}" destId="{2FACAE0E-B89C-48F7-835B-DEC630DC7C37}" srcOrd="2" destOrd="0" presId="urn:microsoft.com/office/officeart/2005/8/layout/default"/>
    <dgm:cxn modelId="{11386581-F6FE-4522-92FF-21581441BB15}" type="presParOf" srcId="{878FD93E-CF57-4036-BE46-5A33D04CDE76}" destId="{6642196F-3F41-464A-A843-42F633954356}" srcOrd="3" destOrd="0" presId="urn:microsoft.com/office/officeart/2005/8/layout/default"/>
    <dgm:cxn modelId="{77FCD6BC-B539-491A-A484-2E411B9BA5BC}" type="presParOf" srcId="{878FD93E-CF57-4036-BE46-5A33D04CDE76}" destId="{7CF1E70A-9767-49A7-B4B1-DBEB84F3AAC3}" srcOrd="4" destOrd="0" presId="urn:microsoft.com/office/officeart/2005/8/layout/default"/>
    <dgm:cxn modelId="{DCB9ABF3-238D-4B50-9BE0-64F11BACDCCF}" type="presParOf" srcId="{878FD93E-CF57-4036-BE46-5A33D04CDE76}" destId="{1A2EB325-21D4-440C-B0C3-1081D3E66535}" srcOrd="5" destOrd="0" presId="urn:microsoft.com/office/officeart/2005/8/layout/default"/>
    <dgm:cxn modelId="{AA297F4B-3A7C-4620-92DA-0A308E97039A}" type="presParOf" srcId="{878FD93E-CF57-4036-BE46-5A33D04CDE76}" destId="{37E4EEEC-D969-4136-997D-758A91FB38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6451A-4992-43C0-BD16-4DDEB00B641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237CFB-FC00-44B3-BBD9-B6C84E903183}">
      <dgm:prSet/>
      <dgm:spPr/>
      <dgm:t>
        <a:bodyPr/>
        <a:lstStyle/>
        <a:p>
          <a:r>
            <a:rPr lang="pl-PL" b="1" i="0" baseline="0"/>
            <a:t>Relacje rówieśnicze i rodzinne</a:t>
          </a:r>
          <a:r>
            <a:rPr lang="pl-PL" b="0" i="0" baseline="0"/>
            <a:t> uznano za najmocniejszy czynnik bezpieczeństwa.</a:t>
          </a:r>
          <a:br>
            <a:rPr lang="pl-PL" b="0" i="0" baseline="0"/>
          </a:br>
          <a:r>
            <a:rPr lang="pl-PL" b="0" i="0" baseline="0"/>
            <a:t>(Łącznie 80–90% ocen „dobrze” lub „bardzo dobrze wpływają”).</a:t>
          </a:r>
          <a:endParaRPr lang="en-US"/>
        </a:p>
      </dgm:t>
    </dgm:pt>
    <dgm:pt modelId="{D67F332F-FE9E-4088-9DE3-3863E7CE299D}" type="parTrans" cxnId="{70B4155F-E496-47E7-AC9C-8CC445D4E10B}">
      <dgm:prSet/>
      <dgm:spPr/>
      <dgm:t>
        <a:bodyPr/>
        <a:lstStyle/>
        <a:p>
          <a:endParaRPr lang="en-US"/>
        </a:p>
      </dgm:t>
    </dgm:pt>
    <dgm:pt modelId="{00D68254-FC83-4059-947F-A2B4004FA4E6}" type="sibTrans" cxnId="{70B4155F-E496-47E7-AC9C-8CC445D4E10B}">
      <dgm:prSet/>
      <dgm:spPr/>
      <dgm:t>
        <a:bodyPr/>
        <a:lstStyle/>
        <a:p>
          <a:endParaRPr lang="en-US"/>
        </a:p>
      </dgm:t>
    </dgm:pt>
    <dgm:pt modelId="{AED00646-1F4F-4905-94B9-1A142C6E709E}">
      <dgm:prSet/>
      <dgm:spPr/>
      <dgm:t>
        <a:bodyPr/>
        <a:lstStyle/>
        <a:p>
          <a:r>
            <a:rPr lang="pl-PL" b="1" i="0" baseline="0"/>
            <a:t>Stabilność finansowa</a:t>
          </a:r>
          <a:r>
            <a:rPr lang="pl-PL" b="0" i="0" baseline="0"/>
            <a:t> i przewidywalne środowisko domowe również odgrywają duże znaczenie.</a:t>
          </a:r>
          <a:endParaRPr lang="en-US"/>
        </a:p>
      </dgm:t>
    </dgm:pt>
    <dgm:pt modelId="{1E846E00-DF6D-4126-B41F-E1196F5B4CFD}" type="parTrans" cxnId="{92056DAD-9B8F-43C7-8761-9843A9775956}">
      <dgm:prSet/>
      <dgm:spPr/>
      <dgm:t>
        <a:bodyPr/>
        <a:lstStyle/>
        <a:p>
          <a:endParaRPr lang="en-US"/>
        </a:p>
      </dgm:t>
    </dgm:pt>
    <dgm:pt modelId="{2230A59E-B83E-460E-8AA2-9EED2640254F}" type="sibTrans" cxnId="{92056DAD-9B8F-43C7-8761-9843A9775956}">
      <dgm:prSet/>
      <dgm:spPr/>
      <dgm:t>
        <a:bodyPr/>
        <a:lstStyle/>
        <a:p>
          <a:endParaRPr lang="en-US"/>
        </a:p>
      </dgm:t>
    </dgm:pt>
    <dgm:pt modelId="{2C807572-D7C6-4A62-A5C9-DAF3F0A2A66B}">
      <dgm:prSet/>
      <dgm:spPr/>
      <dgm:t>
        <a:bodyPr/>
        <a:lstStyle/>
        <a:p>
          <a:r>
            <a:rPr lang="pl-PL" b="1" i="0" baseline="0"/>
            <a:t>Social media</a:t>
          </a:r>
          <a:r>
            <a:rPr lang="pl-PL" b="0" i="0" baseline="0"/>
            <a:t> prawie w ogóle nie zwiększają poczucia bezpieczeństwa — dla większości młodzieży są neutralne lub obojętne.</a:t>
          </a:r>
          <a:endParaRPr lang="en-US"/>
        </a:p>
      </dgm:t>
    </dgm:pt>
    <dgm:pt modelId="{1C96EB1B-AA7E-4493-B3D0-29692D36CAD4}" type="parTrans" cxnId="{A22315AC-F215-46C9-997D-706826581D75}">
      <dgm:prSet/>
      <dgm:spPr/>
      <dgm:t>
        <a:bodyPr/>
        <a:lstStyle/>
        <a:p>
          <a:endParaRPr lang="en-US"/>
        </a:p>
      </dgm:t>
    </dgm:pt>
    <dgm:pt modelId="{3B961200-8E12-4C73-A9F7-6252A10B4ED7}" type="sibTrans" cxnId="{A22315AC-F215-46C9-997D-706826581D75}">
      <dgm:prSet/>
      <dgm:spPr/>
      <dgm:t>
        <a:bodyPr/>
        <a:lstStyle/>
        <a:p>
          <a:endParaRPr lang="en-US"/>
        </a:p>
      </dgm:t>
    </dgm:pt>
    <dgm:pt modelId="{FCA9A351-49D2-45D4-AAAD-7093CABA7D83}">
      <dgm:prSet/>
      <dgm:spPr/>
      <dgm:t>
        <a:bodyPr/>
        <a:lstStyle/>
        <a:p>
          <a:r>
            <a:rPr lang="pl-PL" b="0" i="0" baseline="0" dirty="0"/>
            <a:t>Odpowiedzi otwarte potwierdzają duże znaczenie:</a:t>
          </a:r>
          <a:br>
            <a:rPr lang="pl-PL" b="0" i="0" baseline="0" dirty="0"/>
          </a:br>
          <a:r>
            <a:rPr lang="pl-PL" b="1" i="0" baseline="0" dirty="0"/>
            <a:t>zwierząt, wsparcia emocjonalnego, obecności bliskich, rutyny </a:t>
          </a:r>
          <a:br>
            <a:rPr lang="pl-PL" b="1" i="0" baseline="0" dirty="0"/>
          </a:br>
          <a:r>
            <a:rPr lang="pl-PL" b="1" i="0" baseline="0" dirty="0"/>
            <a:t>i spokoju w domu.</a:t>
          </a:r>
          <a:endParaRPr lang="en-US" dirty="0"/>
        </a:p>
      </dgm:t>
    </dgm:pt>
    <dgm:pt modelId="{26F14DEC-8841-4BA7-8955-5C9D3BE04A55}" type="parTrans" cxnId="{B62548AB-769D-45A1-A7E2-BB1769F7AE0C}">
      <dgm:prSet/>
      <dgm:spPr/>
      <dgm:t>
        <a:bodyPr/>
        <a:lstStyle/>
        <a:p>
          <a:endParaRPr lang="en-US"/>
        </a:p>
      </dgm:t>
    </dgm:pt>
    <dgm:pt modelId="{496BB207-5F80-4499-81A2-FE757F05B487}" type="sibTrans" cxnId="{B62548AB-769D-45A1-A7E2-BB1769F7AE0C}">
      <dgm:prSet/>
      <dgm:spPr/>
      <dgm:t>
        <a:bodyPr/>
        <a:lstStyle/>
        <a:p>
          <a:endParaRPr lang="en-US"/>
        </a:p>
      </dgm:t>
    </dgm:pt>
    <dgm:pt modelId="{37CB45A6-E820-4D28-A132-4C52D1AA5522}">
      <dgm:prSet/>
      <dgm:spPr/>
      <dgm:t>
        <a:bodyPr/>
        <a:lstStyle/>
        <a:p>
          <a:r>
            <a:rPr lang="pl-PL" b="0" i="0" baseline="0"/>
            <a:t>Pojedyncze odpowiedzi o </a:t>
          </a:r>
          <a:r>
            <a:rPr lang="pl-PL" b="1" i="0" baseline="0"/>
            <a:t>gazie, pistolecie, maczecie</a:t>
          </a:r>
          <a:r>
            <a:rPr lang="pl-PL" b="0" i="0" baseline="0"/>
            <a:t> wskazują na potrzebę edukacji o realnym bezpieczeństwie, a nie „pozornych narzędziach kontroli”.</a:t>
          </a:r>
          <a:endParaRPr lang="en-US"/>
        </a:p>
      </dgm:t>
    </dgm:pt>
    <dgm:pt modelId="{ACDCBF01-C8D1-4BA7-9402-C1D98FBB188E}" type="parTrans" cxnId="{55B38078-1BC9-436F-9076-E1B9B5CEBF31}">
      <dgm:prSet/>
      <dgm:spPr/>
      <dgm:t>
        <a:bodyPr/>
        <a:lstStyle/>
        <a:p>
          <a:endParaRPr lang="en-US"/>
        </a:p>
      </dgm:t>
    </dgm:pt>
    <dgm:pt modelId="{669C9BDD-DECB-4FD9-9FD7-FE980C1996EE}" type="sibTrans" cxnId="{55B38078-1BC9-436F-9076-E1B9B5CEBF31}">
      <dgm:prSet/>
      <dgm:spPr/>
      <dgm:t>
        <a:bodyPr/>
        <a:lstStyle/>
        <a:p>
          <a:endParaRPr lang="en-US"/>
        </a:p>
      </dgm:t>
    </dgm:pt>
    <dgm:pt modelId="{4B522A22-5A7D-4CE4-BB66-369FFF97F6F9}" type="pres">
      <dgm:prSet presAssocID="{B7A6451A-4992-43C0-BD16-4DDEB00B641F}" presName="outerComposite" presStyleCnt="0">
        <dgm:presLayoutVars>
          <dgm:chMax val="5"/>
          <dgm:dir/>
          <dgm:resizeHandles val="exact"/>
        </dgm:presLayoutVars>
      </dgm:prSet>
      <dgm:spPr/>
    </dgm:pt>
    <dgm:pt modelId="{9A5D84E1-569A-400F-8EC8-3E501F6348C5}" type="pres">
      <dgm:prSet presAssocID="{B7A6451A-4992-43C0-BD16-4DDEB00B641F}" presName="dummyMaxCanvas" presStyleCnt="0">
        <dgm:presLayoutVars/>
      </dgm:prSet>
      <dgm:spPr/>
    </dgm:pt>
    <dgm:pt modelId="{EA054BC7-73D9-4380-A32E-EE7598345E80}" type="pres">
      <dgm:prSet presAssocID="{B7A6451A-4992-43C0-BD16-4DDEB00B641F}" presName="FiveNodes_1" presStyleLbl="node1" presStyleIdx="0" presStyleCnt="5">
        <dgm:presLayoutVars>
          <dgm:bulletEnabled val="1"/>
        </dgm:presLayoutVars>
      </dgm:prSet>
      <dgm:spPr/>
    </dgm:pt>
    <dgm:pt modelId="{47DBE450-BF88-41C8-B78C-DC8E88D8B030}" type="pres">
      <dgm:prSet presAssocID="{B7A6451A-4992-43C0-BD16-4DDEB00B641F}" presName="FiveNodes_2" presStyleLbl="node1" presStyleIdx="1" presStyleCnt="5">
        <dgm:presLayoutVars>
          <dgm:bulletEnabled val="1"/>
        </dgm:presLayoutVars>
      </dgm:prSet>
      <dgm:spPr/>
    </dgm:pt>
    <dgm:pt modelId="{FBDC958E-1178-4C38-94E3-0D8FDB4EF2C2}" type="pres">
      <dgm:prSet presAssocID="{B7A6451A-4992-43C0-BD16-4DDEB00B641F}" presName="FiveNodes_3" presStyleLbl="node1" presStyleIdx="2" presStyleCnt="5">
        <dgm:presLayoutVars>
          <dgm:bulletEnabled val="1"/>
        </dgm:presLayoutVars>
      </dgm:prSet>
      <dgm:spPr/>
    </dgm:pt>
    <dgm:pt modelId="{556D795A-41E7-45D7-ADFE-840623736056}" type="pres">
      <dgm:prSet presAssocID="{B7A6451A-4992-43C0-BD16-4DDEB00B641F}" presName="FiveNodes_4" presStyleLbl="node1" presStyleIdx="3" presStyleCnt="5">
        <dgm:presLayoutVars>
          <dgm:bulletEnabled val="1"/>
        </dgm:presLayoutVars>
      </dgm:prSet>
      <dgm:spPr/>
    </dgm:pt>
    <dgm:pt modelId="{4946D831-1B43-46D5-8A90-526774230038}" type="pres">
      <dgm:prSet presAssocID="{B7A6451A-4992-43C0-BD16-4DDEB00B641F}" presName="FiveNodes_5" presStyleLbl="node1" presStyleIdx="4" presStyleCnt="5">
        <dgm:presLayoutVars>
          <dgm:bulletEnabled val="1"/>
        </dgm:presLayoutVars>
      </dgm:prSet>
      <dgm:spPr/>
    </dgm:pt>
    <dgm:pt modelId="{8F06590A-9375-4EFC-B797-FF94A057B001}" type="pres">
      <dgm:prSet presAssocID="{B7A6451A-4992-43C0-BD16-4DDEB00B641F}" presName="FiveConn_1-2" presStyleLbl="fgAccFollowNode1" presStyleIdx="0" presStyleCnt="4">
        <dgm:presLayoutVars>
          <dgm:bulletEnabled val="1"/>
        </dgm:presLayoutVars>
      </dgm:prSet>
      <dgm:spPr/>
    </dgm:pt>
    <dgm:pt modelId="{5685608E-977E-4BD3-BC5A-A90A690B9368}" type="pres">
      <dgm:prSet presAssocID="{B7A6451A-4992-43C0-BD16-4DDEB00B641F}" presName="FiveConn_2-3" presStyleLbl="fgAccFollowNode1" presStyleIdx="1" presStyleCnt="4">
        <dgm:presLayoutVars>
          <dgm:bulletEnabled val="1"/>
        </dgm:presLayoutVars>
      </dgm:prSet>
      <dgm:spPr/>
    </dgm:pt>
    <dgm:pt modelId="{322204F2-3586-4B1C-824E-01A95159E094}" type="pres">
      <dgm:prSet presAssocID="{B7A6451A-4992-43C0-BD16-4DDEB00B641F}" presName="FiveConn_3-4" presStyleLbl="fgAccFollowNode1" presStyleIdx="2" presStyleCnt="4">
        <dgm:presLayoutVars>
          <dgm:bulletEnabled val="1"/>
        </dgm:presLayoutVars>
      </dgm:prSet>
      <dgm:spPr/>
    </dgm:pt>
    <dgm:pt modelId="{EA910017-4B8B-4F0B-8FC5-707ED0816270}" type="pres">
      <dgm:prSet presAssocID="{B7A6451A-4992-43C0-BD16-4DDEB00B641F}" presName="FiveConn_4-5" presStyleLbl="fgAccFollowNode1" presStyleIdx="3" presStyleCnt="4">
        <dgm:presLayoutVars>
          <dgm:bulletEnabled val="1"/>
        </dgm:presLayoutVars>
      </dgm:prSet>
      <dgm:spPr/>
    </dgm:pt>
    <dgm:pt modelId="{005F2504-C68C-4E2A-A63F-F10CBDDC95C7}" type="pres">
      <dgm:prSet presAssocID="{B7A6451A-4992-43C0-BD16-4DDEB00B641F}" presName="FiveNodes_1_text" presStyleLbl="node1" presStyleIdx="4" presStyleCnt="5">
        <dgm:presLayoutVars>
          <dgm:bulletEnabled val="1"/>
        </dgm:presLayoutVars>
      </dgm:prSet>
      <dgm:spPr/>
    </dgm:pt>
    <dgm:pt modelId="{76B157E2-40E2-43B9-86B5-6CE2C6660175}" type="pres">
      <dgm:prSet presAssocID="{B7A6451A-4992-43C0-BD16-4DDEB00B641F}" presName="FiveNodes_2_text" presStyleLbl="node1" presStyleIdx="4" presStyleCnt="5">
        <dgm:presLayoutVars>
          <dgm:bulletEnabled val="1"/>
        </dgm:presLayoutVars>
      </dgm:prSet>
      <dgm:spPr/>
    </dgm:pt>
    <dgm:pt modelId="{418ECADD-1C51-4495-BC1F-F4C7AEACDAD8}" type="pres">
      <dgm:prSet presAssocID="{B7A6451A-4992-43C0-BD16-4DDEB00B641F}" presName="FiveNodes_3_text" presStyleLbl="node1" presStyleIdx="4" presStyleCnt="5">
        <dgm:presLayoutVars>
          <dgm:bulletEnabled val="1"/>
        </dgm:presLayoutVars>
      </dgm:prSet>
      <dgm:spPr/>
    </dgm:pt>
    <dgm:pt modelId="{99B45253-7FAA-4F73-9195-98C1D01BE51B}" type="pres">
      <dgm:prSet presAssocID="{B7A6451A-4992-43C0-BD16-4DDEB00B641F}" presName="FiveNodes_4_text" presStyleLbl="node1" presStyleIdx="4" presStyleCnt="5">
        <dgm:presLayoutVars>
          <dgm:bulletEnabled val="1"/>
        </dgm:presLayoutVars>
      </dgm:prSet>
      <dgm:spPr/>
    </dgm:pt>
    <dgm:pt modelId="{A65198AA-9BE5-4445-BFA4-53FC4C3808F5}" type="pres">
      <dgm:prSet presAssocID="{B7A6451A-4992-43C0-BD16-4DDEB00B641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1C04508-960F-4C99-830D-CF20521D0C7A}" type="presOf" srcId="{2C807572-D7C6-4A62-A5C9-DAF3F0A2A66B}" destId="{FBDC958E-1178-4C38-94E3-0D8FDB4EF2C2}" srcOrd="0" destOrd="0" presId="urn:microsoft.com/office/officeart/2005/8/layout/vProcess5"/>
    <dgm:cxn modelId="{89967B1F-466F-4B0F-AE2C-6F37826A918C}" type="presOf" srcId="{37CB45A6-E820-4D28-A132-4C52D1AA5522}" destId="{A65198AA-9BE5-4445-BFA4-53FC4C3808F5}" srcOrd="1" destOrd="0" presId="urn:microsoft.com/office/officeart/2005/8/layout/vProcess5"/>
    <dgm:cxn modelId="{063D0320-5AB4-44AA-B391-39F212B942EA}" type="presOf" srcId="{56237CFB-FC00-44B3-BBD9-B6C84E903183}" destId="{005F2504-C68C-4E2A-A63F-F10CBDDC95C7}" srcOrd="1" destOrd="0" presId="urn:microsoft.com/office/officeart/2005/8/layout/vProcess5"/>
    <dgm:cxn modelId="{70B4155F-E496-47E7-AC9C-8CC445D4E10B}" srcId="{B7A6451A-4992-43C0-BD16-4DDEB00B641F}" destId="{56237CFB-FC00-44B3-BBD9-B6C84E903183}" srcOrd="0" destOrd="0" parTransId="{D67F332F-FE9E-4088-9DE3-3863E7CE299D}" sibTransId="{00D68254-FC83-4059-947F-A2B4004FA4E6}"/>
    <dgm:cxn modelId="{08B4AE63-EDA2-4299-B3B7-510604C069A0}" type="presOf" srcId="{00D68254-FC83-4059-947F-A2B4004FA4E6}" destId="{8F06590A-9375-4EFC-B797-FF94A057B001}" srcOrd="0" destOrd="0" presId="urn:microsoft.com/office/officeart/2005/8/layout/vProcess5"/>
    <dgm:cxn modelId="{9826874B-9C95-4FA8-AAB1-E9F1F7EE11AC}" type="presOf" srcId="{AED00646-1F4F-4905-94B9-1A142C6E709E}" destId="{76B157E2-40E2-43B9-86B5-6CE2C6660175}" srcOrd="1" destOrd="0" presId="urn:microsoft.com/office/officeart/2005/8/layout/vProcess5"/>
    <dgm:cxn modelId="{B42CCB4D-4BF9-458B-865A-0B5C90890ED8}" type="presOf" srcId="{AED00646-1F4F-4905-94B9-1A142C6E709E}" destId="{47DBE450-BF88-41C8-B78C-DC8E88D8B030}" srcOrd="0" destOrd="0" presId="urn:microsoft.com/office/officeart/2005/8/layout/vProcess5"/>
    <dgm:cxn modelId="{E07CF255-8137-4F1A-B5BA-9BCCB56A2A7B}" type="presOf" srcId="{FCA9A351-49D2-45D4-AAAD-7093CABA7D83}" destId="{556D795A-41E7-45D7-ADFE-840623736056}" srcOrd="0" destOrd="0" presId="urn:microsoft.com/office/officeart/2005/8/layout/vProcess5"/>
    <dgm:cxn modelId="{55B38078-1BC9-436F-9076-E1B9B5CEBF31}" srcId="{B7A6451A-4992-43C0-BD16-4DDEB00B641F}" destId="{37CB45A6-E820-4D28-A132-4C52D1AA5522}" srcOrd="4" destOrd="0" parTransId="{ACDCBF01-C8D1-4BA7-9402-C1D98FBB188E}" sibTransId="{669C9BDD-DECB-4FD9-9FD7-FE980C1996EE}"/>
    <dgm:cxn modelId="{4078268E-07FD-4830-A9A5-AD52CED433F3}" type="presOf" srcId="{3B961200-8E12-4C73-A9F7-6252A10B4ED7}" destId="{322204F2-3586-4B1C-824E-01A95159E094}" srcOrd="0" destOrd="0" presId="urn:microsoft.com/office/officeart/2005/8/layout/vProcess5"/>
    <dgm:cxn modelId="{FDFF2A95-5D65-4B4F-9310-11CE22A202FE}" type="presOf" srcId="{496BB207-5F80-4499-81A2-FE757F05B487}" destId="{EA910017-4B8B-4F0B-8FC5-707ED0816270}" srcOrd="0" destOrd="0" presId="urn:microsoft.com/office/officeart/2005/8/layout/vProcess5"/>
    <dgm:cxn modelId="{7E8A5698-F7C3-4B27-B189-4DB7E27B8738}" type="presOf" srcId="{B7A6451A-4992-43C0-BD16-4DDEB00B641F}" destId="{4B522A22-5A7D-4CE4-BB66-369FFF97F6F9}" srcOrd="0" destOrd="0" presId="urn:microsoft.com/office/officeart/2005/8/layout/vProcess5"/>
    <dgm:cxn modelId="{B62548AB-769D-45A1-A7E2-BB1769F7AE0C}" srcId="{B7A6451A-4992-43C0-BD16-4DDEB00B641F}" destId="{FCA9A351-49D2-45D4-AAAD-7093CABA7D83}" srcOrd="3" destOrd="0" parTransId="{26F14DEC-8841-4BA7-8955-5C9D3BE04A55}" sibTransId="{496BB207-5F80-4499-81A2-FE757F05B487}"/>
    <dgm:cxn modelId="{A22315AC-F215-46C9-997D-706826581D75}" srcId="{B7A6451A-4992-43C0-BD16-4DDEB00B641F}" destId="{2C807572-D7C6-4A62-A5C9-DAF3F0A2A66B}" srcOrd="2" destOrd="0" parTransId="{1C96EB1B-AA7E-4493-B3D0-29692D36CAD4}" sibTransId="{3B961200-8E12-4C73-A9F7-6252A10B4ED7}"/>
    <dgm:cxn modelId="{92056DAD-9B8F-43C7-8761-9843A9775956}" srcId="{B7A6451A-4992-43C0-BD16-4DDEB00B641F}" destId="{AED00646-1F4F-4905-94B9-1A142C6E709E}" srcOrd="1" destOrd="0" parTransId="{1E846E00-DF6D-4126-B41F-E1196F5B4CFD}" sibTransId="{2230A59E-B83E-460E-8AA2-9EED2640254F}"/>
    <dgm:cxn modelId="{97D4EBB5-A16C-403C-ADDD-7850B6E8D033}" type="presOf" srcId="{37CB45A6-E820-4D28-A132-4C52D1AA5522}" destId="{4946D831-1B43-46D5-8A90-526774230038}" srcOrd="0" destOrd="0" presId="urn:microsoft.com/office/officeart/2005/8/layout/vProcess5"/>
    <dgm:cxn modelId="{8F4BDCD7-EAFA-4AF0-B966-BC91C764B1B4}" type="presOf" srcId="{2230A59E-B83E-460E-8AA2-9EED2640254F}" destId="{5685608E-977E-4BD3-BC5A-A90A690B9368}" srcOrd="0" destOrd="0" presId="urn:microsoft.com/office/officeart/2005/8/layout/vProcess5"/>
    <dgm:cxn modelId="{399C12E6-1E63-4173-A631-853726F38D62}" type="presOf" srcId="{FCA9A351-49D2-45D4-AAAD-7093CABA7D83}" destId="{99B45253-7FAA-4F73-9195-98C1D01BE51B}" srcOrd="1" destOrd="0" presId="urn:microsoft.com/office/officeart/2005/8/layout/vProcess5"/>
    <dgm:cxn modelId="{61502FEA-7CE3-439D-91A2-42B063C93378}" type="presOf" srcId="{56237CFB-FC00-44B3-BBD9-B6C84E903183}" destId="{EA054BC7-73D9-4380-A32E-EE7598345E80}" srcOrd="0" destOrd="0" presId="urn:microsoft.com/office/officeart/2005/8/layout/vProcess5"/>
    <dgm:cxn modelId="{6BE68CF5-B4E3-414A-89B5-876C25561670}" type="presOf" srcId="{2C807572-D7C6-4A62-A5C9-DAF3F0A2A66B}" destId="{418ECADD-1C51-4495-BC1F-F4C7AEACDAD8}" srcOrd="1" destOrd="0" presId="urn:microsoft.com/office/officeart/2005/8/layout/vProcess5"/>
    <dgm:cxn modelId="{8D604CC7-8C1D-48F7-B191-FC08298A832F}" type="presParOf" srcId="{4B522A22-5A7D-4CE4-BB66-369FFF97F6F9}" destId="{9A5D84E1-569A-400F-8EC8-3E501F6348C5}" srcOrd="0" destOrd="0" presId="urn:microsoft.com/office/officeart/2005/8/layout/vProcess5"/>
    <dgm:cxn modelId="{4BDAF120-DAB3-4373-924D-117271CADBA3}" type="presParOf" srcId="{4B522A22-5A7D-4CE4-BB66-369FFF97F6F9}" destId="{EA054BC7-73D9-4380-A32E-EE7598345E80}" srcOrd="1" destOrd="0" presId="urn:microsoft.com/office/officeart/2005/8/layout/vProcess5"/>
    <dgm:cxn modelId="{3B936D14-04B4-4098-9B05-8D885AF56E93}" type="presParOf" srcId="{4B522A22-5A7D-4CE4-BB66-369FFF97F6F9}" destId="{47DBE450-BF88-41C8-B78C-DC8E88D8B030}" srcOrd="2" destOrd="0" presId="urn:microsoft.com/office/officeart/2005/8/layout/vProcess5"/>
    <dgm:cxn modelId="{0C2F2C71-85B8-412F-B0FC-EB31BB0DC0E3}" type="presParOf" srcId="{4B522A22-5A7D-4CE4-BB66-369FFF97F6F9}" destId="{FBDC958E-1178-4C38-94E3-0D8FDB4EF2C2}" srcOrd="3" destOrd="0" presId="urn:microsoft.com/office/officeart/2005/8/layout/vProcess5"/>
    <dgm:cxn modelId="{BC1FF523-AC82-4A38-9E4E-B896140F395E}" type="presParOf" srcId="{4B522A22-5A7D-4CE4-BB66-369FFF97F6F9}" destId="{556D795A-41E7-45D7-ADFE-840623736056}" srcOrd="4" destOrd="0" presId="urn:microsoft.com/office/officeart/2005/8/layout/vProcess5"/>
    <dgm:cxn modelId="{2686954F-2246-4181-845E-67BACEF73BA6}" type="presParOf" srcId="{4B522A22-5A7D-4CE4-BB66-369FFF97F6F9}" destId="{4946D831-1B43-46D5-8A90-526774230038}" srcOrd="5" destOrd="0" presId="urn:microsoft.com/office/officeart/2005/8/layout/vProcess5"/>
    <dgm:cxn modelId="{A1005E0C-085E-4850-9AD4-0409E0F7EDAA}" type="presParOf" srcId="{4B522A22-5A7D-4CE4-BB66-369FFF97F6F9}" destId="{8F06590A-9375-4EFC-B797-FF94A057B001}" srcOrd="6" destOrd="0" presId="urn:microsoft.com/office/officeart/2005/8/layout/vProcess5"/>
    <dgm:cxn modelId="{36322478-BE87-4602-A269-1DA447C84AA5}" type="presParOf" srcId="{4B522A22-5A7D-4CE4-BB66-369FFF97F6F9}" destId="{5685608E-977E-4BD3-BC5A-A90A690B9368}" srcOrd="7" destOrd="0" presId="urn:microsoft.com/office/officeart/2005/8/layout/vProcess5"/>
    <dgm:cxn modelId="{F9E6D7B1-EBCE-47E8-B040-990C31999765}" type="presParOf" srcId="{4B522A22-5A7D-4CE4-BB66-369FFF97F6F9}" destId="{322204F2-3586-4B1C-824E-01A95159E094}" srcOrd="8" destOrd="0" presId="urn:microsoft.com/office/officeart/2005/8/layout/vProcess5"/>
    <dgm:cxn modelId="{DF752AE0-8D52-4EB6-B0DB-0ABB0F9DC07B}" type="presParOf" srcId="{4B522A22-5A7D-4CE4-BB66-369FFF97F6F9}" destId="{EA910017-4B8B-4F0B-8FC5-707ED0816270}" srcOrd="9" destOrd="0" presId="urn:microsoft.com/office/officeart/2005/8/layout/vProcess5"/>
    <dgm:cxn modelId="{F7998474-1321-4C76-8AEB-FDC76645912A}" type="presParOf" srcId="{4B522A22-5A7D-4CE4-BB66-369FFF97F6F9}" destId="{005F2504-C68C-4E2A-A63F-F10CBDDC95C7}" srcOrd="10" destOrd="0" presId="urn:microsoft.com/office/officeart/2005/8/layout/vProcess5"/>
    <dgm:cxn modelId="{0813BE43-4844-445F-87A5-B96882EB6096}" type="presParOf" srcId="{4B522A22-5A7D-4CE4-BB66-369FFF97F6F9}" destId="{76B157E2-40E2-43B9-86B5-6CE2C6660175}" srcOrd="11" destOrd="0" presId="urn:microsoft.com/office/officeart/2005/8/layout/vProcess5"/>
    <dgm:cxn modelId="{162F6FC6-3C26-42CF-9A92-5F2111E21DA3}" type="presParOf" srcId="{4B522A22-5A7D-4CE4-BB66-369FFF97F6F9}" destId="{418ECADD-1C51-4495-BC1F-F4C7AEACDAD8}" srcOrd="12" destOrd="0" presId="urn:microsoft.com/office/officeart/2005/8/layout/vProcess5"/>
    <dgm:cxn modelId="{384E2632-6D1E-4BD5-AEE2-2E3B11BAACA6}" type="presParOf" srcId="{4B522A22-5A7D-4CE4-BB66-369FFF97F6F9}" destId="{99B45253-7FAA-4F73-9195-98C1D01BE51B}" srcOrd="13" destOrd="0" presId="urn:microsoft.com/office/officeart/2005/8/layout/vProcess5"/>
    <dgm:cxn modelId="{E9056C64-994A-4B3F-867F-8DBBF56CE986}" type="presParOf" srcId="{4B522A22-5A7D-4CE4-BB66-369FFF97F6F9}" destId="{A65198AA-9BE5-4445-BFA4-53FC4C3808F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9FCC64-14E4-4D63-97C0-C2601FC977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B84ED-D07F-491D-B32A-1D5ED0CE2594}">
      <dgm:prSet/>
      <dgm:spPr/>
      <dgm:t>
        <a:bodyPr/>
        <a:lstStyle/>
        <a:p>
          <a:r>
            <a:rPr lang="pl-PL" dirty="0"/>
            <a:t>Choroba bliskich	- najwyższy poziom zagrożenia </a:t>
          </a:r>
          <a:endParaRPr lang="en-US" dirty="0"/>
        </a:p>
      </dgm:t>
    </dgm:pt>
    <dgm:pt modelId="{979ABE83-A264-44FD-90BD-60E37D5CF675}" type="parTrans" cxnId="{0CEBEACB-70DE-4DF2-8BBD-6D9140F1C93A}">
      <dgm:prSet/>
      <dgm:spPr/>
      <dgm:t>
        <a:bodyPr/>
        <a:lstStyle/>
        <a:p>
          <a:endParaRPr lang="en-US"/>
        </a:p>
      </dgm:t>
    </dgm:pt>
    <dgm:pt modelId="{7B630535-E062-4C82-B642-CB68680254E1}" type="sibTrans" cxnId="{0CEBEACB-70DE-4DF2-8BBD-6D9140F1C93A}">
      <dgm:prSet/>
      <dgm:spPr/>
      <dgm:t>
        <a:bodyPr/>
        <a:lstStyle/>
        <a:p>
          <a:endParaRPr lang="en-US"/>
        </a:p>
      </dgm:t>
    </dgm:pt>
    <dgm:pt modelId="{1B435010-C82E-4DC8-9628-F15418DA8484}">
      <dgm:prSet/>
      <dgm:spPr/>
      <dgm:t>
        <a:bodyPr/>
        <a:lstStyle/>
        <a:p>
          <a:r>
            <a:rPr lang="pl-PL" dirty="0"/>
            <a:t>Niezrozumienie ze strony rówieśników - bardzo silne </a:t>
          </a:r>
          <a:endParaRPr lang="en-US" dirty="0"/>
        </a:p>
      </dgm:t>
    </dgm:pt>
    <dgm:pt modelId="{1CDE2EAE-7DAB-4218-96D1-1850B19DAAFC}" type="parTrans" cxnId="{8ACC8344-8E9F-4595-B594-96A10823390F}">
      <dgm:prSet/>
      <dgm:spPr/>
      <dgm:t>
        <a:bodyPr/>
        <a:lstStyle/>
        <a:p>
          <a:endParaRPr lang="en-US"/>
        </a:p>
      </dgm:t>
    </dgm:pt>
    <dgm:pt modelId="{52AE16F8-6006-406D-8201-1DD23D14771D}" type="sibTrans" cxnId="{8ACC8344-8E9F-4595-B594-96A10823390F}">
      <dgm:prSet/>
      <dgm:spPr/>
      <dgm:t>
        <a:bodyPr/>
        <a:lstStyle/>
        <a:p>
          <a:endParaRPr lang="en-US"/>
        </a:p>
      </dgm:t>
    </dgm:pt>
    <dgm:pt modelId="{A59AA674-FE92-4152-A3DD-D40F53A501FB}">
      <dgm:prSet/>
      <dgm:spPr/>
      <dgm:t>
        <a:bodyPr/>
        <a:lstStyle/>
        <a:p>
          <a:r>
            <a:rPr lang="pl-PL" dirty="0"/>
            <a:t>Choroba własna - silne </a:t>
          </a:r>
          <a:endParaRPr lang="en-US" dirty="0"/>
        </a:p>
      </dgm:t>
    </dgm:pt>
    <dgm:pt modelId="{0DA8CFE6-2AAD-4703-9536-F0C95E421FC9}" type="parTrans" cxnId="{8C2508C2-6254-4A41-AF4F-B8BB9555FA43}">
      <dgm:prSet/>
      <dgm:spPr/>
      <dgm:t>
        <a:bodyPr/>
        <a:lstStyle/>
        <a:p>
          <a:endParaRPr lang="en-US"/>
        </a:p>
      </dgm:t>
    </dgm:pt>
    <dgm:pt modelId="{52A58D88-49EC-466E-98A4-012E34D0BA51}" type="sibTrans" cxnId="{8C2508C2-6254-4A41-AF4F-B8BB9555FA43}">
      <dgm:prSet/>
      <dgm:spPr/>
      <dgm:t>
        <a:bodyPr/>
        <a:lstStyle/>
        <a:p>
          <a:endParaRPr lang="en-US"/>
        </a:p>
      </dgm:t>
    </dgm:pt>
    <dgm:pt modelId="{DB7DA8B0-FEA8-4E23-91B5-36B173AE01A5}">
      <dgm:prSet/>
      <dgm:spPr/>
      <dgm:t>
        <a:bodyPr/>
        <a:lstStyle/>
        <a:p>
          <a:r>
            <a:rPr lang="pl-PL" dirty="0"/>
            <a:t>Niezrozumienie ze strony dorosłych - umiarkowane do silnego</a:t>
          </a:r>
          <a:endParaRPr lang="en-US" dirty="0"/>
        </a:p>
      </dgm:t>
    </dgm:pt>
    <dgm:pt modelId="{2C0EB8CB-4BC3-414E-A7C8-0BF74995ABE9}" type="parTrans" cxnId="{9F340195-3CAC-4DC7-B970-3CD4A03B121B}">
      <dgm:prSet/>
      <dgm:spPr/>
      <dgm:t>
        <a:bodyPr/>
        <a:lstStyle/>
        <a:p>
          <a:endParaRPr lang="en-US"/>
        </a:p>
      </dgm:t>
    </dgm:pt>
    <dgm:pt modelId="{A087202E-DF26-4788-8AAE-13280D5B92AA}" type="sibTrans" cxnId="{9F340195-3CAC-4DC7-B970-3CD4A03B121B}">
      <dgm:prSet/>
      <dgm:spPr/>
      <dgm:t>
        <a:bodyPr/>
        <a:lstStyle/>
        <a:p>
          <a:endParaRPr lang="en-US"/>
        </a:p>
      </dgm:t>
    </dgm:pt>
    <dgm:pt modelId="{55B3EE3F-3451-4CAB-B8B6-A3D181EFA189}" type="pres">
      <dgm:prSet presAssocID="{699FCC64-14E4-4D63-97C0-C2601FC97717}" presName="linear" presStyleCnt="0">
        <dgm:presLayoutVars>
          <dgm:animLvl val="lvl"/>
          <dgm:resizeHandles val="exact"/>
        </dgm:presLayoutVars>
      </dgm:prSet>
      <dgm:spPr/>
    </dgm:pt>
    <dgm:pt modelId="{A5DCD545-B65C-44AC-A0D4-7548C9D2493A}" type="pres">
      <dgm:prSet presAssocID="{130B84ED-D07F-491D-B32A-1D5ED0CE2594}" presName="parentText" presStyleLbl="node1" presStyleIdx="0" presStyleCnt="4" custLinFactNeighborY="-25040">
        <dgm:presLayoutVars>
          <dgm:chMax val="0"/>
          <dgm:bulletEnabled val="1"/>
        </dgm:presLayoutVars>
      </dgm:prSet>
      <dgm:spPr/>
    </dgm:pt>
    <dgm:pt modelId="{8FB27354-5288-4307-80CA-405894C6F109}" type="pres">
      <dgm:prSet presAssocID="{7B630535-E062-4C82-B642-CB68680254E1}" presName="spacer" presStyleCnt="0"/>
      <dgm:spPr/>
    </dgm:pt>
    <dgm:pt modelId="{BA26A79A-6B40-4818-A0BC-FFAA90985455}" type="pres">
      <dgm:prSet presAssocID="{1B435010-C82E-4DC8-9628-F15418DA84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8D714C-2E79-4472-922E-34CD0727B58A}" type="pres">
      <dgm:prSet presAssocID="{52AE16F8-6006-406D-8201-1DD23D14771D}" presName="spacer" presStyleCnt="0"/>
      <dgm:spPr/>
    </dgm:pt>
    <dgm:pt modelId="{84B3C7B7-3EA4-4AED-B1CA-29A8086BBA93}" type="pres">
      <dgm:prSet presAssocID="{A59AA674-FE92-4152-A3DD-D40F53A501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B2D38C-AB1D-4F79-8FC5-E7909F30C189}" type="pres">
      <dgm:prSet presAssocID="{52A58D88-49EC-466E-98A4-012E34D0BA51}" presName="spacer" presStyleCnt="0"/>
      <dgm:spPr/>
    </dgm:pt>
    <dgm:pt modelId="{E4EB99D0-02A4-4EB2-A94C-A15B9C5C7A04}" type="pres">
      <dgm:prSet presAssocID="{DB7DA8B0-FEA8-4E23-91B5-36B173AE01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248716-1E45-4AE0-8483-A93AD66F6AA7}" type="presOf" srcId="{1B435010-C82E-4DC8-9628-F15418DA8484}" destId="{BA26A79A-6B40-4818-A0BC-FFAA90985455}" srcOrd="0" destOrd="0" presId="urn:microsoft.com/office/officeart/2005/8/layout/vList2"/>
    <dgm:cxn modelId="{8ACC8344-8E9F-4595-B594-96A10823390F}" srcId="{699FCC64-14E4-4D63-97C0-C2601FC97717}" destId="{1B435010-C82E-4DC8-9628-F15418DA8484}" srcOrd="1" destOrd="0" parTransId="{1CDE2EAE-7DAB-4218-96D1-1850B19DAAFC}" sibTransId="{52AE16F8-6006-406D-8201-1DD23D14771D}"/>
    <dgm:cxn modelId="{1CD67782-9AA5-4F83-95C1-19AAE6A144D9}" type="presOf" srcId="{DB7DA8B0-FEA8-4E23-91B5-36B173AE01A5}" destId="{E4EB99D0-02A4-4EB2-A94C-A15B9C5C7A04}" srcOrd="0" destOrd="0" presId="urn:microsoft.com/office/officeart/2005/8/layout/vList2"/>
    <dgm:cxn modelId="{9F340195-3CAC-4DC7-B970-3CD4A03B121B}" srcId="{699FCC64-14E4-4D63-97C0-C2601FC97717}" destId="{DB7DA8B0-FEA8-4E23-91B5-36B173AE01A5}" srcOrd="3" destOrd="0" parTransId="{2C0EB8CB-4BC3-414E-A7C8-0BF74995ABE9}" sibTransId="{A087202E-DF26-4788-8AAE-13280D5B92AA}"/>
    <dgm:cxn modelId="{8C2508C2-6254-4A41-AF4F-B8BB9555FA43}" srcId="{699FCC64-14E4-4D63-97C0-C2601FC97717}" destId="{A59AA674-FE92-4152-A3DD-D40F53A501FB}" srcOrd="2" destOrd="0" parTransId="{0DA8CFE6-2AAD-4703-9536-F0C95E421FC9}" sibTransId="{52A58D88-49EC-466E-98A4-012E34D0BA51}"/>
    <dgm:cxn modelId="{E3D269C3-FE72-4D16-926F-2C255B39F877}" type="presOf" srcId="{699FCC64-14E4-4D63-97C0-C2601FC97717}" destId="{55B3EE3F-3451-4CAB-B8B6-A3D181EFA189}" srcOrd="0" destOrd="0" presId="urn:microsoft.com/office/officeart/2005/8/layout/vList2"/>
    <dgm:cxn modelId="{0CEBEACB-70DE-4DF2-8BBD-6D9140F1C93A}" srcId="{699FCC64-14E4-4D63-97C0-C2601FC97717}" destId="{130B84ED-D07F-491D-B32A-1D5ED0CE2594}" srcOrd="0" destOrd="0" parTransId="{979ABE83-A264-44FD-90BD-60E37D5CF675}" sibTransId="{7B630535-E062-4C82-B642-CB68680254E1}"/>
    <dgm:cxn modelId="{AD2F0CD4-53AA-4D7B-A461-959802A7DE51}" type="presOf" srcId="{A59AA674-FE92-4152-A3DD-D40F53A501FB}" destId="{84B3C7B7-3EA4-4AED-B1CA-29A8086BBA93}" srcOrd="0" destOrd="0" presId="urn:microsoft.com/office/officeart/2005/8/layout/vList2"/>
    <dgm:cxn modelId="{8A0362E4-8AD9-447E-A2C0-8E11862CBDE2}" type="presOf" srcId="{130B84ED-D07F-491D-B32A-1D5ED0CE2594}" destId="{A5DCD545-B65C-44AC-A0D4-7548C9D2493A}" srcOrd="0" destOrd="0" presId="urn:microsoft.com/office/officeart/2005/8/layout/vList2"/>
    <dgm:cxn modelId="{4F3BA5CE-39DC-4A83-AC7F-784B402EC9F4}" type="presParOf" srcId="{55B3EE3F-3451-4CAB-B8B6-A3D181EFA189}" destId="{A5DCD545-B65C-44AC-A0D4-7548C9D2493A}" srcOrd="0" destOrd="0" presId="urn:microsoft.com/office/officeart/2005/8/layout/vList2"/>
    <dgm:cxn modelId="{563B679D-1A22-4046-BD79-3C68FB3CF3D4}" type="presParOf" srcId="{55B3EE3F-3451-4CAB-B8B6-A3D181EFA189}" destId="{8FB27354-5288-4307-80CA-405894C6F109}" srcOrd="1" destOrd="0" presId="urn:microsoft.com/office/officeart/2005/8/layout/vList2"/>
    <dgm:cxn modelId="{A2327DD8-E5BF-46BB-9AB5-5792BC7D1E64}" type="presParOf" srcId="{55B3EE3F-3451-4CAB-B8B6-A3D181EFA189}" destId="{BA26A79A-6B40-4818-A0BC-FFAA90985455}" srcOrd="2" destOrd="0" presId="urn:microsoft.com/office/officeart/2005/8/layout/vList2"/>
    <dgm:cxn modelId="{BDFAAAD7-3081-4BE3-B751-232451934F36}" type="presParOf" srcId="{55B3EE3F-3451-4CAB-B8B6-A3D181EFA189}" destId="{728D714C-2E79-4472-922E-34CD0727B58A}" srcOrd="3" destOrd="0" presId="urn:microsoft.com/office/officeart/2005/8/layout/vList2"/>
    <dgm:cxn modelId="{6AF38E01-65F0-400C-80BA-2F4296B70CB6}" type="presParOf" srcId="{55B3EE3F-3451-4CAB-B8B6-A3D181EFA189}" destId="{84B3C7B7-3EA4-4AED-B1CA-29A8086BBA93}" srcOrd="4" destOrd="0" presId="urn:microsoft.com/office/officeart/2005/8/layout/vList2"/>
    <dgm:cxn modelId="{3159928F-7A62-475D-930E-1821858CE5C3}" type="presParOf" srcId="{55B3EE3F-3451-4CAB-B8B6-A3D181EFA189}" destId="{EDB2D38C-AB1D-4F79-8FC5-E7909F30C189}" srcOrd="5" destOrd="0" presId="urn:microsoft.com/office/officeart/2005/8/layout/vList2"/>
    <dgm:cxn modelId="{E727ACEA-0690-4FA4-93BD-77B4A2165D7D}" type="presParOf" srcId="{55B3EE3F-3451-4CAB-B8B6-A3D181EFA189}" destId="{E4EB99D0-02A4-4EB2-A94C-A15B9C5C7A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882305-E74C-448D-9294-B6ABAD13FD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CDCA99-3D43-4F47-B2AC-8F65E34E9530}" type="pres">
      <dgm:prSet presAssocID="{67882305-E74C-448D-9294-B6ABAD13FD6E}" presName="diagram" presStyleCnt="0">
        <dgm:presLayoutVars>
          <dgm:dir/>
          <dgm:resizeHandles val="exact"/>
        </dgm:presLayoutVars>
      </dgm:prSet>
      <dgm:spPr/>
    </dgm:pt>
  </dgm:ptLst>
  <dgm:cxnLst>
    <dgm:cxn modelId="{1DA7CC1F-7F23-411C-813E-73B70ADF50BE}" type="presOf" srcId="{67882305-E74C-448D-9294-B6ABAD13FD6E}" destId="{62CDCA99-3D43-4F47-B2AC-8F65E34E953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78521-9920-4EAF-A087-E64978B01014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DCE27-5D32-45E8-A5CE-DD2E3A8862D8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1"/>
            <a:t>Najważniejsze założenia projektu</a:t>
          </a:r>
        </a:p>
      </dsp:txBody>
      <dsp:txXfrm>
        <a:off x="78583" y="2435142"/>
        <a:ext cx="2399612" cy="720000"/>
      </dsp:txXfrm>
    </dsp:sp>
    <dsp:sp modelId="{5A843231-7BFE-47C7-8BAC-7312D858CC41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E3893-21FD-467C-B1FF-8D0A9AD99D70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1"/>
            <a:t>Realizacja działań </a:t>
          </a:r>
          <a:br>
            <a:rPr lang="en-US" sz="2500" kern="1200" noProof="1"/>
          </a:br>
          <a:r>
            <a:rPr lang="en-US" sz="2500" kern="1200" noProof="1"/>
            <a:t>i zasięg</a:t>
          </a:r>
        </a:p>
      </dsp:txBody>
      <dsp:txXfrm>
        <a:off x="2898129" y="2435142"/>
        <a:ext cx="2399612" cy="720000"/>
      </dsp:txXfrm>
    </dsp:sp>
    <dsp:sp modelId="{370EEC4B-4C03-4A6F-83BA-F514A1E154E5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70ABA-D378-4382-BBB3-D5BD66A53937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1"/>
            <a:t>Kluczowe wyniki </a:t>
          </a:r>
          <a:br>
            <a:rPr lang="en-US" sz="2500" kern="1200" noProof="1"/>
          </a:br>
          <a:r>
            <a:rPr lang="en-US" sz="2500" kern="1200" noProof="1"/>
            <a:t>i wnioski</a:t>
          </a:r>
        </a:p>
      </dsp:txBody>
      <dsp:txXfrm>
        <a:off x="5717674" y="2435142"/>
        <a:ext cx="2399612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4501-8072-46CB-96D5-232AD85205A2}">
      <dsp:nvSpPr>
        <dsp:cNvPr id="0" name=""/>
        <dsp:cNvSpPr/>
      </dsp:nvSpPr>
      <dsp:spPr>
        <a:xfrm>
          <a:off x="399893" y="690036"/>
          <a:ext cx="646259" cy="646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136E7-3B0E-4CBB-B337-2D1311BE4FA7}">
      <dsp:nvSpPr>
        <dsp:cNvPr id="0" name=""/>
        <dsp:cNvSpPr/>
      </dsp:nvSpPr>
      <dsp:spPr>
        <a:xfrm>
          <a:off x="4956" y="1608804"/>
          <a:ext cx="1436132" cy="89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🎧 </a:t>
          </a:r>
          <a:r>
            <a:rPr lang="en-US" sz="1400" kern="1200" dirty="0" err="1"/>
            <a:t>Słuchanie</a:t>
          </a:r>
          <a:r>
            <a:rPr lang="en-US" sz="1400" kern="1200" dirty="0"/>
            <a:t> </a:t>
          </a:r>
          <a:r>
            <a:rPr lang="en-US" sz="1400" kern="1200" dirty="0" err="1"/>
            <a:t>muzyki</a:t>
          </a:r>
          <a:r>
            <a:rPr lang="en-US" sz="1400" kern="1200" dirty="0"/>
            <a:t> – </a:t>
          </a:r>
          <a:r>
            <a:rPr lang="en-US" sz="1400" kern="1200" dirty="0" err="1"/>
            <a:t>zdecydowanie</a:t>
          </a:r>
          <a:r>
            <a:rPr lang="en-US" sz="1400" kern="1200" dirty="0"/>
            <a:t> </a:t>
          </a:r>
          <a:r>
            <a:rPr lang="en-US" sz="1400" kern="1200" dirty="0" err="1"/>
            <a:t>najczęstsza</a:t>
          </a:r>
          <a:r>
            <a:rPr lang="en-US" sz="1400" kern="1200" dirty="0"/>
            <a:t> forma </a:t>
          </a:r>
          <a:r>
            <a:rPr lang="en-US" sz="1400" kern="1200" dirty="0" err="1"/>
            <a:t>regulacji</a:t>
          </a:r>
          <a:r>
            <a:rPr lang="en-US" sz="1400" kern="1200" dirty="0"/>
            <a:t> </a:t>
          </a:r>
          <a:r>
            <a:rPr lang="en-US" sz="1400" kern="1200" dirty="0" err="1"/>
            <a:t>emocji</a:t>
          </a:r>
          <a:endParaRPr lang="en-US" sz="1400" kern="1200" dirty="0"/>
        </a:p>
      </dsp:txBody>
      <dsp:txXfrm>
        <a:off x="4956" y="1608804"/>
        <a:ext cx="1436132" cy="897583"/>
      </dsp:txXfrm>
    </dsp:sp>
    <dsp:sp modelId="{0BE162C8-A9CB-4F8A-B2EB-003880FB4D99}">
      <dsp:nvSpPr>
        <dsp:cNvPr id="0" name=""/>
        <dsp:cNvSpPr/>
      </dsp:nvSpPr>
      <dsp:spPr>
        <a:xfrm>
          <a:off x="2087349" y="690036"/>
          <a:ext cx="646259" cy="646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4E5C1-88B8-44F7-8719-0EE5D455A609}">
      <dsp:nvSpPr>
        <dsp:cNvPr id="0" name=""/>
        <dsp:cNvSpPr/>
      </dsp:nvSpPr>
      <dsp:spPr>
        <a:xfrm>
          <a:off x="1692413" y="1608804"/>
          <a:ext cx="1436132" cy="89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🏃‍♀️ </a:t>
          </a:r>
          <a:r>
            <a:rPr lang="en-US" sz="1400" kern="1200" dirty="0" err="1"/>
            <a:t>Aktywność</a:t>
          </a:r>
          <a:r>
            <a:rPr lang="en-US" sz="1400" kern="1200" dirty="0"/>
            <a:t> </a:t>
          </a:r>
          <a:r>
            <a:rPr lang="en-US" sz="1400" kern="1200" dirty="0" err="1"/>
            <a:t>fizyczna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sport – </a:t>
          </a:r>
          <a:r>
            <a:rPr lang="en-US" sz="1400" kern="1200" dirty="0" err="1"/>
            <a:t>ważne</a:t>
          </a:r>
          <a:r>
            <a:rPr lang="en-US" sz="1400" kern="1200" dirty="0"/>
            <a:t> </a:t>
          </a:r>
          <a:r>
            <a:rPr lang="en-US" sz="1400" kern="1200" dirty="0" err="1"/>
            <a:t>narzędzie</a:t>
          </a:r>
          <a:r>
            <a:rPr lang="en-US" sz="1400" kern="1200" dirty="0"/>
            <a:t> </a:t>
          </a:r>
          <a:r>
            <a:rPr lang="en-US" sz="1400" kern="1200" dirty="0" err="1"/>
            <a:t>radzenia</a:t>
          </a:r>
          <a:r>
            <a:rPr lang="en-US" sz="1400" kern="1200" dirty="0"/>
            <a:t> </a:t>
          </a:r>
          <a:r>
            <a:rPr lang="en-US" sz="1400" kern="1200" dirty="0" err="1"/>
            <a:t>sobie</a:t>
          </a:r>
          <a:r>
            <a:rPr lang="en-US" sz="1400" kern="1200" dirty="0"/>
            <a:t> ze </a:t>
          </a:r>
          <a:r>
            <a:rPr lang="en-US" sz="1400" kern="1200" dirty="0" err="1"/>
            <a:t>stresem</a:t>
          </a:r>
          <a:endParaRPr lang="en-US" sz="1100" kern="1200" dirty="0"/>
        </a:p>
      </dsp:txBody>
      <dsp:txXfrm>
        <a:off x="1692413" y="1608804"/>
        <a:ext cx="1436132" cy="897583"/>
      </dsp:txXfrm>
    </dsp:sp>
    <dsp:sp modelId="{21D2599C-D20F-41D2-8F4C-A14375C45337}">
      <dsp:nvSpPr>
        <dsp:cNvPr id="0" name=""/>
        <dsp:cNvSpPr/>
      </dsp:nvSpPr>
      <dsp:spPr>
        <a:xfrm>
          <a:off x="3774805" y="690036"/>
          <a:ext cx="646259" cy="646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D3094-4121-41A8-94FD-AD0007B95A60}">
      <dsp:nvSpPr>
        <dsp:cNvPr id="0" name=""/>
        <dsp:cNvSpPr/>
      </dsp:nvSpPr>
      <dsp:spPr>
        <a:xfrm>
          <a:off x="3379869" y="1608804"/>
          <a:ext cx="1436132" cy="89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👫 </a:t>
          </a:r>
          <a:r>
            <a:rPr lang="en-US" sz="1400" kern="1200" dirty="0" err="1"/>
            <a:t>Relacje</a:t>
          </a:r>
          <a:r>
            <a:rPr lang="en-US" sz="1400" kern="1200" dirty="0"/>
            <a:t> z </a:t>
          </a:r>
          <a:r>
            <a:rPr lang="en-US" sz="1400" kern="1200" dirty="0" err="1"/>
            <a:t>ludźmi</a:t>
          </a:r>
          <a:r>
            <a:rPr lang="en-US" sz="1400" kern="1200" dirty="0"/>
            <a:t> – </a:t>
          </a:r>
          <a:r>
            <a:rPr lang="en-US" sz="1400" kern="1200" dirty="0" err="1"/>
            <a:t>rozmowa</a:t>
          </a:r>
          <a:r>
            <a:rPr lang="en-US" sz="1400" kern="1200" dirty="0"/>
            <a:t>, </a:t>
          </a:r>
          <a:r>
            <a:rPr lang="en-US" sz="1400" kern="1200" dirty="0" err="1"/>
            <a:t>spotkania</a:t>
          </a:r>
          <a:r>
            <a:rPr lang="en-US" sz="1400" kern="1200" dirty="0"/>
            <a:t> </a:t>
          </a:r>
          <a:r>
            <a:rPr lang="en-US" sz="1400" kern="1200" dirty="0" err="1"/>
            <a:t>towarzyskie</a:t>
          </a:r>
          <a:r>
            <a:rPr lang="en-US" sz="1400" kern="1200" dirty="0"/>
            <a:t>, </a:t>
          </a:r>
          <a:r>
            <a:rPr lang="en-US" sz="1400" kern="1200" dirty="0" err="1"/>
            <a:t>wsparcie</a:t>
          </a:r>
          <a:r>
            <a:rPr lang="en-US" sz="1400" kern="1200" dirty="0"/>
            <a:t> </a:t>
          </a:r>
          <a:r>
            <a:rPr lang="en-US" sz="1400" kern="1200" dirty="0" err="1"/>
            <a:t>rówieśnicze</a:t>
          </a:r>
          <a:endParaRPr lang="en-US" sz="1400" kern="1200" dirty="0"/>
        </a:p>
      </dsp:txBody>
      <dsp:txXfrm>
        <a:off x="3379869" y="1608804"/>
        <a:ext cx="1436132" cy="897583"/>
      </dsp:txXfrm>
    </dsp:sp>
    <dsp:sp modelId="{D4194C70-7A79-4020-9697-B6467DD96C06}">
      <dsp:nvSpPr>
        <dsp:cNvPr id="0" name=""/>
        <dsp:cNvSpPr/>
      </dsp:nvSpPr>
      <dsp:spPr>
        <a:xfrm>
          <a:off x="5462261" y="690036"/>
          <a:ext cx="646259" cy="646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8D371-79B3-4C18-8E67-75F1A08DE1F8}">
      <dsp:nvSpPr>
        <dsp:cNvPr id="0" name=""/>
        <dsp:cNvSpPr/>
      </dsp:nvSpPr>
      <dsp:spPr>
        <a:xfrm>
          <a:off x="5067325" y="1608804"/>
          <a:ext cx="1436132" cy="89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📚 </a:t>
          </a:r>
          <a:r>
            <a:rPr lang="en-US" sz="1400" kern="1200" dirty="0" err="1"/>
            <a:t>Czytanie</a:t>
          </a:r>
          <a:r>
            <a:rPr lang="en-US" sz="1400" kern="1200" dirty="0"/>
            <a:t>, </a:t>
          </a:r>
          <a:r>
            <a:rPr lang="en-US" sz="1400" kern="1200" dirty="0" err="1"/>
            <a:t>sen</a:t>
          </a:r>
          <a:r>
            <a:rPr lang="en-US" sz="1400" kern="1200" dirty="0"/>
            <a:t>, </a:t>
          </a:r>
          <a:r>
            <a:rPr lang="en-US" sz="1400" kern="1200" dirty="0" err="1"/>
            <a:t>gry</a:t>
          </a:r>
          <a:r>
            <a:rPr lang="en-US" sz="1400" kern="1200" dirty="0"/>
            <a:t>, </a:t>
          </a:r>
          <a:r>
            <a:rPr lang="en-US" sz="1400" kern="1200" dirty="0" err="1"/>
            <a:t>jedzenie</a:t>
          </a:r>
          <a:r>
            <a:rPr lang="en-US" sz="1400" kern="1200" dirty="0"/>
            <a:t> – </a:t>
          </a:r>
          <a:r>
            <a:rPr lang="en-US" sz="1400" kern="1200" dirty="0" err="1"/>
            <a:t>sposoby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odcięcie</a:t>
          </a:r>
          <a:r>
            <a:rPr lang="en-US" sz="1400" kern="1200" dirty="0"/>
            <a:t> </a:t>
          </a:r>
          <a:r>
            <a:rPr lang="en-US" sz="1400" kern="1200" dirty="0" err="1"/>
            <a:t>się</a:t>
          </a:r>
          <a:r>
            <a:rPr lang="en-US" sz="1400" kern="1200" dirty="0"/>
            <a:t> </a:t>
          </a:r>
          <a:r>
            <a:rPr lang="pl-PL" sz="1400" kern="1200" dirty="0"/>
            <a:t>                            </a:t>
          </a:r>
          <a:r>
            <a:rPr lang="en-US" sz="1400" kern="1200" dirty="0" err="1"/>
            <a:t>i</a:t>
          </a:r>
          <a:r>
            <a:rPr lang="en-US" sz="1400" kern="1200" dirty="0"/>
            <a:t> „reset”</a:t>
          </a:r>
        </a:p>
      </dsp:txBody>
      <dsp:txXfrm>
        <a:off x="5067325" y="1608804"/>
        <a:ext cx="1436132" cy="897583"/>
      </dsp:txXfrm>
    </dsp:sp>
    <dsp:sp modelId="{6FB615FE-B6EA-4C52-A228-86E09B3D4F3B}">
      <dsp:nvSpPr>
        <dsp:cNvPr id="0" name=""/>
        <dsp:cNvSpPr/>
      </dsp:nvSpPr>
      <dsp:spPr>
        <a:xfrm>
          <a:off x="7149717" y="690036"/>
          <a:ext cx="646259" cy="646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C335-25EE-4843-86A3-296F76E95679}">
      <dsp:nvSpPr>
        <dsp:cNvPr id="0" name=""/>
        <dsp:cNvSpPr/>
      </dsp:nvSpPr>
      <dsp:spPr>
        <a:xfrm>
          <a:off x="6754781" y="1608804"/>
          <a:ext cx="1436132" cy="89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⚠ </a:t>
          </a:r>
          <a:r>
            <a:rPr lang="en-US" sz="1400" kern="1200" dirty="0" err="1"/>
            <a:t>Nieliczne</a:t>
          </a:r>
          <a:r>
            <a:rPr lang="en-US" sz="1400" kern="1200" dirty="0"/>
            <a:t>, ale </a:t>
          </a:r>
          <a:r>
            <a:rPr lang="en-US" sz="1400" kern="1200" dirty="0" err="1"/>
            <a:t>istotne</a:t>
          </a:r>
          <a:r>
            <a:rPr lang="en-US" sz="1400" kern="1200" dirty="0"/>
            <a:t> </a:t>
          </a:r>
          <a:r>
            <a:rPr lang="en-US" sz="1400" kern="1200" dirty="0" err="1"/>
            <a:t>sygnały</a:t>
          </a:r>
          <a:r>
            <a:rPr lang="en-US" sz="1400" kern="1200" dirty="0"/>
            <a:t> zachowań </a:t>
          </a:r>
          <a:r>
            <a:rPr lang="en-US" sz="1400" kern="1200" dirty="0" err="1"/>
            <a:t>ryzykownych</a:t>
          </a:r>
          <a:r>
            <a:rPr lang="en-US" sz="1400" kern="1200" dirty="0"/>
            <a:t> </a:t>
          </a:r>
          <a:r>
            <a:rPr lang="pl-PL" sz="1400" kern="1200" dirty="0"/>
            <a:t>                     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autodestrukcyjnych</a:t>
          </a:r>
          <a:r>
            <a:rPr lang="en-US" sz="1400" kern="1200" dirty="0"/>
            <a:t> </a:t>
          </a:r>
          <a:br>
            <a:rPr lang="pl-PL" sz="1400" kern="1200" dirty="0"/>
          </a:br>
          <a:r>
            <a:rPr lang="en-US" sz="1400" kern="1200" dirty="0"/>
            <a:t>– </a:t>
          </a:r>
          <a:r>
            <a:rPr lang="en-US" sz="1400" kern="1200" dirty="0" err="1"/>
            <a:t>ważne</a:t>
          </a:r>
          <a:r>
            <a:rPr lang="en-US" sz="1400" kern="1200" dirty="0"/>
            <a:t> </a:t>
          </a:r>
          <a:r>
            <a:rPr lang="en-US" sz="1400" kern="1200" dirty="0" err="1"/>
            <a:t>dla</a:t>
          </a:r>
          <a:r>
            <a:rPr lang="en-US" sz="1400" kern="1200" dirty="0"/>
            <a:t> </a:t>
          </a:r>
          <a:r>
            <a:rPr lang="en-US" sz="1400" kern="1200" dirty="0" err="1"/>
            <a:t>profilaktyki</a:t>
          </a:r>
          <a:endParaRPr lang="en-US" sz="1400" kern="1200" dirty="0"/>
        </a:p>
      </dsp:txBody>
      <dsp:txXfrm>
        <a:off x="6754781" y="1608804"/>
        <a:ext cx="1436132" cy="8975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266CE-E93D-49D3-B018-8E0BB3035C4B}">
      <dsp:nvSpPr>
        <dsp:cNvPr id="0" name=""/>
        <dsp:cNvSpPr/>
      </dsp:nvSpPr>
      <dsp:spPr>
        <a:xfrm>
          <a:off x="35042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5B8A6-5782-402A-85B0-A6ACDD423C25}">
      <dsp:nvSpPr>
        <dsp:cNvPr id="0" name=""/>
        <dsp:cNvSpPr/>
      </dsp:nvSpPr>
      <dsp:spPr>
        <a:xfrm>
          <a:off x="55550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34193-B7E0-476F-A889-857E605A728D}">
      <dsp:nvSpPr>
        <dsp:cNvPr id="0" name=""/>
        <dsp:cNvSpPr/>
      </dsp:nvSpPr>
      <dsp:spPr>
        <a:xfrm>
          <a:off x="153625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Zrealizowano</a:t>
          </a:r>
          <a:r>
            <a:rPr lang="en-US" sz="1500" b="1" kern="1200" dirty="0"/>
            <a:t> 14 </a:t>
          </a:r>
          <a:r>
            <a:rPr lang="en-US" sz="1500" b="1" kern="1200" dirty="0" err="1"/>
            <a:t>spotkań</a:t>
          </a:r>
          <a:r>
            <a:rPr lang="en-US" sz="1500" b="1" kern="1200" dirty="0"/>
            <a:t> </a:t>
          </a:r>
          <a:r>
            <a:rPr lang="en-US" sz="1500" b="1" kern="1200" dirty="0" err="1"/>
            <a:t>warsztatowych</a:t>
          </a:r>
          <a:r>
            <a:rPr lang="en-US" sz="1500" b="1" kern="1200" dirty="0"/>
            <a:t> </a:t>
          </a:r>
          <a:r>
            <a:rPr lang="en-US" sz="1500" b="1" kern="1200" dirty="0" err="1"/>
            <a:t>dla</a:t>
          </a:r>
          <a:r>
            <a:rPr lang="en-US" sz="1500" b="1" kern="1200" dirty="0"/>
            <a:t> 701 </a:t>
          </a:r>
          <a:r>
            <a:rPr lang="en-US" sz="1500" b="1" kern="1200" dirty="0" err="1"/>
            <a:t>uczniów</a:t>
          </a:r>
          <a:endParaRPr lang="en-US" sz="1500" b="1" kern="1200" dirty="0"/>
        </a:p>
      </dsp:txBody>
      <dsp:txXfrm>
        <a:off x="1536250" y="28723"/>
        <a:ext cx="2301898" cy="976563"/>
      </dsp:txXfrm>
    </dsp:sp>
    <dsp:sp modelId="{C41A7B48-B9D8-42F0-91C0-F1E883E2C907}">
      <dsp:nvSpPr>
        <dsp:cNvPr id="0" name=""/>
        <dsp:cNvSpPr/>
      </dsp:nvSpPr>
      <dsp:spPr>
        <a:xfrm>
          <a:off x="4239237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BE3EC-0986-4E21-AD4A-159F72BCDFD7}">
      <dsp:nvSpPr>
        <dsp:cNvPr id="0" name=""/>
        <dsp:cNvSpPr/>
      </dsp:nvSpPr>
      <dsp:spPr>
        <a:xfrm>
          <a:off x="4444315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B6D53-82B7-4D85-A76C-AE2D3AE0E5B0}">
      <dsp:nvSpPr>
        <dsp:cNvPr id="0" name=""/>
        <dsp:cNvSpPr/>
      </dsp:nvSpPr>
      <dsp:spPr>
        <a:xfrm>
          <a:off x="5425064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74% </a:t>
          </a:r>
          <a:r>
            <a:rPr lang="en-US" sz="1500" b="1" kern="1200" dirty="0" err="1"/>
            <a:t>przebadanych</a:t>
          </a:r>
          <a:r>
            <a:rPr lang="en-US" sz="1500" b="1" kern="1200" dirty="0"/>
            <a:t> </a:t>
          </a:r>
          <a:r>
            <a:rPr lang="en-US" sz="1500" b="1" kern="1200" dirty="0" err="1"/>
            <a:t>uczniów</a:t>
          </a:r>
          <a:r>
            <a:rPr lang="en-US" sz="1500" b="1" kern="1200" dirty="0"/>
            <a:t> </a:t>
          </a:r>
          <a:r>
            <a:rPr lang="en-US" sz="1500" b="1" kern="1200" dirty="0" err="1"/>
            <a:t>zwiększyło</a:t>
          </a:r>
          <a:r>
            <a:rPr lang="en-US" sz="1500" b="1" kern="1200" dirty="0"/>
            <a:t> </a:t>
          </a:r>
          <a:r>
            <a:rPr lang="en-US" sz="1500" b="1" kern="1200" dirty="0" err="1"/>
            <a:t>poziom</a:t>
          </a:r>
          <a:r>
            <a:rPr lang="en-US" sz="1500" b="1" kern="1200" dirty="0"/>
            <a:t> </a:t>
          </a:r>
          <a:r>
            <a:rPr lang="en-US" sz="1500" b="1" kern="1200" dirty="0" err="1"/>
            <a:t>wiedzy</a:t>
          </a:r>
          <a:endParaRPr lang="en-US" sz="1500" b="1" kern="1200" dirty="0"/>
        </a:p>
      </dsp:txBody>
      <dsp:txXfrm>
        <a:off x="5425064" y="28723"/>
        <a:ext cx="2301898" cy="976563"/>
      </dsp:txXfrm>
    </dsp:sp>
    <dsp:sp modelId="{6806A943-2F04-4D58-8280-0EB63F0FC98D}">
      <dsp:nvSpPr>
        <dsp:cNvPr id="0" name=""/>
        <dsp:cNvSpPr/>
      </dsp:nvSpPr>
      <dsp:spPr>
        <a:xfrm>
          <a:off x="35042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573C-0127-4AB8-8CBA-93B0BC9ECB4D}">
      <dsp:nvSpPr>
        <dsp:cNvPr id="0" name=""/>
        <dsp:cNvSpPr/>
      </dsp:nvSpPr>
      <dsp:spPr>
        <a:xfrm>
          <a:off x="55550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E0C3A-FC1E-4D36-9CE5-47E37BD8CC6C}">
      <dsp:nvSpPr>
        <dsp:cNvPr id="0" name=""/>
        <dsp:cNvSpPr/>
      </dsp:nvSpPr>
      <dsp:spPr>
        <a:xfrm>
          <a:off x="153625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Wysoki</a:t>
          </a:r>
          <a:r>
            <a:rPr lang="en-US" sz="1500" b="1" kern="1200" dirty="0"/>
            <a:t> </a:t>
          </a:r>
          <a:r>
            <a:rPr lang="en-US" sz="1500" b="1" kern="1200" dirty="0" err="1"/>
            <a:t>poziom</a:t>
          </a:r>
          <a:r>
            <a:rPr lang="en-US" sz="1500" b="1" kern="1200" dirty="0"/>
            <a:t> </a:t>
          </a:r>
          <a:r>
            <a:rPr lang="en-US" sz="1500" b="1" kern="1200" dirty="0" err="1"/>
            <a:t>zaangażowania</a:t>
          </a:r>
          <a:r>
            <a:rPr lang="en-US" sz="1500" b="1" kern="1200" dirty="0"/>
            <a:t> </a:t>
          </a:r>
          <a:r>
            <a:rPr lang="en-US" sz="1500" b="1" kern="1200" dirty="0" err="1"/>
            <a:t>szkół</a:t>
          </a:r>
          <a:r>
            <a:rPr lang="en-US" sz="1500" b="1" kern="1200" dirty="0"/>
            <a:t> </a:t>
          </a:r>
          <a:br>
            <a:rPr lang="pl-PL" sz="1500" b="1" kern="1200" dirty="0"/>
          </a:br>
          <a:r>
            <a:rPr lang="en-US" sz="1500" b="1" kern="1200" dirty="0" err="1"/>
            <a:t>i</a:t>
          </a:r>
          <a:r>
            <a:rPr lang="en-US" sz="1500" b="1" kern="1200" dirty="0"/>
            <a:t> </a:t>
          </a:r>
          <a:r>
            <a:rPr lang="en-US" sz="1500" b="1" kern="1200" dirty="0" err="1"/>
            <a:t>pozytywny</a:t>
          </a:r>
          <a:r>
            <a:rPr lang="en-US" sz="1500" b="1" kern="1200" dirty="0"/>
            <a:t> </a:t>
          </a:r>
          <a:r>
            <a:rPr lang="en-US" sz="1500" b="1" kern="1200" dirty="0" err="1"/>
            <a:t>odbiór</a:t>
          </a:r>
          <a:r>
            <a:rPr lang="en-US" sz="1500" b="1" kern="1200" dirty="0"/>
            <a:t> </a:t>
          </a:r>
          <a:r>
            <a:rPr lang="en-US" sz="1500" b="1" kern="1200" dirty="0" err="1"/>
            <a:t>zajęć</a:t>
          </a:r>
          <a:endParaRPr lang="en-US" sz="1500" b="1" kern="1200" dirty="0"/>
        </a:p>
      </dsp:txBody>
      <dsp:txXfrm>
        <a:off x="1536250" y="1774700"/>
        <a:ext cx="2301898" cy="976563"/>
      </dsp:txXfrm>
    </dsp:sp>
    <dsp:sp modelId="{54DC53BF-62F3-44C0-A479-85BA8D714748}">
      <dsp:nvSpPr>
        <dsp:cNvPr id="0" name=""/>
        <dsp:cNvSpPr/>
      </dsp:nvSpPr>
      <dsp:spPr>
        <a:xfrm>
          <a:off x="4239237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6A979-F401-43CB-B6E9-2293707459F5}">
      <dsp:nvSpPr>
        <dsp:cNvPr id="0" name=""/>
        <dsp:cNvSpPr/>
      </dsp:nvSpPr>
      <dsp:spPr>
        <a:xfrm>
          <a:off x="4444315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7A521-9E4D-484E-86FC-E0CE716A54EC}">
      <dsp:nvSpPr>
        <dsp:cNvPr id="0" name=""/>
        <dsp:cNvSpPr/>
      </dsp:nvSpPr>
      <dsp:spPr>
        <a:xfrm>
          <a:off x="5272851" y="1774700"/>
          <a:ext cx="2606324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Połączenie</a:t>
          </a:r>
          <a:r>
            <a:rPr lang="en-US" sz="1500" b="1" kern="1200" dirty="0"/>
            <a:t> </a:t>
          </a:r>
          <a:r>
            <a:rPr lang="en-US" sz="1500" b="1" kern="1200" dirty="0" err="1"/>
            <a:t>teorii</a:t>
          </a:r>
          <a:r>
            <a:rPr lang="en-US" sz="1500" b="1" kern="1200" dirty="0"/>
            <a:t> z </a:t>
          </a:r>
          <a:r>
            <a:rPr lang="en-US" sz="1500" b="1" kern="1200" dirty="0" err="1"/>
            <a:t>praktyką</a:t>
          </a:r>
          <a:r>
            <a:rPr lang="en-US" sz="1500" b="1" kern="1200" dirty="0"/>
            <a:t>: </a:t>
          </a:r>
          <a:r>
            <a:rPr lang="en-US" sz="1500" b="1" kern="1200" dirty="0" err="1"/>
            <a:t>gogle</a:t>
          </a:r>
          <a:r>
            <a:rPr lang="en-US" sz="1500" b="1" kern="1200" dirty="0"/>
            <a:t> </a:t>
          </a:r>
          <a:r>
            <a:rPr lang="en-US" sz="1500" b="1" kern="1200" dirty="0" err="1"/>
            <a:t>alkoholowe</a:t>
          </a:r>
          <a:r>
            <a:rPr lang="en-US" sz="1500" b="1" kern="1200" dirty="0"/>
            <a:t>, </a:t>
          </a:r>
          <a:r>
            <a:rPr lang="en-US" sz="1500" b="1" kern="1200" dirty="0" err="1"/>
            <a:t>ćwiczenia</a:t>
          </a:r>
          <a:r>
            <a:rPr lang="en-US" sz="1500" b="1" kern="1200" dirty="0"/>
            <a:t> </a:t>
          </a:r>
          <a:br>
            <a:rPr lang="pl-PL" sz="1500" b="1" kern="1200" dirty="0"/>
          </a:br>
          <a:r>
            <a:rPr lang="en-US" sz="1500" b="1" kern="1200" dirty="0"/>
            <a:t>z </a:t>
          </a:r>
          <a:r>
            <a:rPr lang="en-US" sz="1500" b="1" kern="1200" dirty="0" err="1"/>
            <a:t>ewakuacji</a:t>
          </a:r>
          <a:r>
            <a:rPr lang="en-US" sz="1500" b="1" kern="1200" dirty="0"/>
            <a:t>, </a:t>
          </a:r>
          <a:r>
            <a:rPr lang="en-US" sz="1500" b="1" kern="1200" dirty="0" err="1"/>
            <a:t>pierwsza</a:t>
          </a:r>
          <a:r>
            <a:rPr lang="en-US" sz="1500" b="1" kern="1200" dirty="0"/>
            <a:t> </a:t>
          </a:r>
          <a:br>
            <a:rPr lang="pl-PL" sz="1500" b="1" kern="1200" dirty="0"/>
          </a:br>
          <a:r>
            <a:rPr lang="en-US" sz="1500" b="1" kern="1200" dirty="0" err="1"/>
            <a:t>pomoc</a:t>
          </a:r>
          <a:r>
            <a:rPr lang="en-US" sz="1500" b="1" kern="1200" dirty="0"/>
            <a:t>, mindfulness</a:t>
          </a:r>
          <a:r>
            <a:rPr lang="pl-PL" sz="1500" b="1" kern="1200" dirty="0"/>
            <a:t> (uważność)</a:t>
          </a:r>
          <a:endParaRPr lang="en-US" sz="1500" b="1" kern="1200" dirty="0"/>
        </a:p>
      </dsp:txBody>
      <dsp:txXfrm>
        <a:off x="5272851" y="1774700"/>
        <a:ext cx="2606324" cy="976563"/>
      </dsp:txXfrm>
    </dsp:sp>
    <dsp:sp modelId="{B42DF7BD-6F1C-4F76-825F-05665999A4BB}">
      <dsp:nvSpPr>
        <dsp:cNvPr id="0" name=""/>
        <dsp:cNvSpPr/>
      </dsp:nvSpPr>
      <dsp:spPr>
        <a:xfrm>
          <a:off x="350424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45827-A0D4-4DEF-B590-BA9BF6F987DB}">
      <dsp:nvSpPr>
        <dsp:cNvPr id="0" name=""/>
        <dsp:cNvSpPr/>
      </dsp:nvSpPr>
      <dsp:spPr>
        <a:xfrm>
          <a:off x="555502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CD391-BFAD-4C04-8539-07B86BECE674}">
      <dsp:nvSpPr>
        <dsp:cNvPr id="0" name=""/>
        <dsp:cNvSpPr/>
      </dsp:nvSpPr>
      <dsp:spPr>
        <a:xfrm>
          <a:off x="1536250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Ujawnienie</a:t>
          </a:r>
          <a:r>
            <a:rPr lang="en-US" sz="1500" b="1" kern="1200" dirty="0"/>
            <a:t> </a:t>
          </a:r>
          <a:r>
            <a:rPr lang="en-US" sz="1500" b="1" kern="1200" dirty="0" err="1"/>
            <a:t>realnych</a:t>
          </a:r>
          <a:r>
            <a:rPr lang="en-US" sz="1500" b="1" kern="1200" dirty="0"/>
            <a:t> </a:t>
          </a:r>
          <a:r>
            <a:rPr lang="en-US" sz="1500" b="1" kern="1200" dirty="0" err="1"/>
            <a:t>potrzeb</a:t>
          </a:r>
          <a:r>
            <a:rPr lang="en-US" sz="1500" b="1" kern="1200" dirty="0"/>
            <a:t> </a:t>
          </a:r>
          <a:r>
            <a:rPr lang="en-US" sz="1500" b="1" kern="1200" dirty="0" err="1"/>
            <a:t>młodzieży</a:t>
          </a:r>
          <a:r>
            <a:rPr lang="en-US" sz="1500" b="1" kern="1200" dirty="0"/>
            <a:t> w </a:t>
          </a:r>
          <a:r>
            <a:rPr lang="en-US" sz="1500" b="1" kern="1200" dirty="0" err="1"/>
            <a:t>obszarze</a:t>
          </a:r>
          <a:r>
            <a:rPr lang="en-US" sz="1500" b="1" kern="1200" dirty="0"/>
            <a:t> </a:t>
          </a:r>
          <a:r>
            <a:rPr lang="en-US" sz="1500" b="1" kern="1200" dirty="0" err="1"/>
            <a:t>emocji</a:t>
          </a:r>
          <a:r>
            <a:rPr lang="en-US" sz="1500" b="1" kern="1200" dirty="0"/>
            <a:t>, </a:t>
          </a:r>
          <a:r>
            <a:rPr lang="en-US" sz="1500" b="1" kern="1200" dirty="0" err="1"/>
            <a:t>relacji</a:t>
          </a:r>
          <a:r>
            <a:rPr lang="en-US" sz="1500" b="1" kern="1200" dirty="0"/>
            <a:t> </a:t>
          </a:r>
          <a:r>
            <a:rPr lang="en-US" sz="1500" b="1" kern="1200" dirty="0" err="1"/>
            <a:t>i</a:t>
          </a:r>
          <a:r>
            <a:rPr lang="en-US" sz="1500" b="1" kern="1200" dirty="0"/>
            <a:t> </a:t>
          </a:r>
          <a:r>
            <a:rPr lang="en-US" sz="1500" b="1" kern="1200" dirty="0" err="1"/>
            <a:t>bezpieczeństwa</a:t>
          </a:r>
          <a:endParaRPr lang="en-US" sz="1500" b="1" kern="1200" dirty="0"/>
        </a:p>
      </dsp:txBody>
      <dsp:txXfrm>
        <a:off x="1536250" y="3520676"/>
        <a:ext cx="2301898" cy="9765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23DDF-2408-48A5-875E-CC14251E51E2}">
      <dsp:nvSpPr>
        <dsp:cNvPr id="0" name=""/>
        <dsp:cNvSpPr/>
      </dsp:nvSpPr>
      <dsp:spPr>
        <a:xfrm>
          <a:off x="2001533" y="0"/>
          <a:ext cx="4192805" cy="4192805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0CAC4-177D-4EB7-85F4-2BD37D4E2D9D}">
      <dsp:nvSpPr>
        <dsp:cNvPr id="0" name=""/>
        <dsp:cNvSpPr/>
      </dsp:nvSpPr>
      <dsp:spPr>
        <a:xfrm>
          <a:off x="2399849" y="398316"/>
          <a:ext cx="1635193" cy="16351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🎯 Projekt </a:t>
          </a:r>
          <a:r>
            <a:rPr lang="en-US" sz="1500" kern="1200" dirty="0" err="1"/>
            <a:t>spełnił</a:t>
          </a:r>
          <a:r>
            <a:rPr lang="en-US" sz="1500" kern="1200" dirty="0"/>
            <a:t> </a:t>
          </a:r>
          <a:r>
            <a:rPr lang="en-US" sz="1500" kern="1200" dirty="0" err="1"/>
            <a:t>zakładane</a:t>
          </a:r>
          <a:r>
            <a:rPr lang="en-US" sz="1500" kern="1200" dirty="0"/>
            <a:t> </a:t>
          </a:r>
          <a:r>
            <a:rPr lang="en-US" sz="1500" kern="1200" dirty="0" err="1"/>
            <a:t>cele</a:t>
          </a:r>
          <a:r>
            <a:rPr lang="en-US" sz="1500" kern="1200" dirty="0"/>
            <a:t> </a:t>
          </a:r>
          <a:r>
            <a:rPr lang="en-US" sz="1500" kern="1200" dirty="0" err="1"/>
            <a:t>edukacyjne</a:t>
          </a:r>
          <a:r>
            <a:rPr lang="en-US" sz="1500" kern="1200" dirty="0"/>
            <a:t> </a:t>
          </a:r>
          <a:br>
            <a:rPr lang="pl-PL" sz="1500" kern="1200" dirty="0"/>
          </a:b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profilaktyczne</a:t>
          </a:r>
          <a:endParaRPr lang="en-US" sz="1500" kern="1200" dirty="0"/>
        </a:p>
      </dsp:txBody>
      <dsp:txXfrm>
        <a:off x="2479673" y="478140"/>
        <a:ext cx="1475545" cy="1475545"/>
      </dsp:txXfrm>
    </dsp:sp>
    <dsp:sp modelId="{687B1C9D-84E5-46EB-89CE-C1E582F2AE83}">
      <dsp:nvSpPr>
        <dsp:cNvPr id="0" name=""/>
        <dsp:cNvSpPr/>
      </dsp:nvSpPr>
      <dsp:spPr>
        <a:xfrm>
          <a:off x="4160827" y="398316"/>
          <a:ext cx="1635193" cy="16351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🎯 </a:t>
          </a:r>
          <a:r>
            <a:rPr lang="en-US" sz="1500" kern="1200" dirty="0" err="1"/>
            <a:t>Uczniowie</a:t>
          </a:r>
          <a:r>
            <a:rPr lang="en-US" sz="1500" kern="1200" dirty="0"/>
            <a:t> </a:t>
          </a:r>
          <a:r>
            <a:rPr lang="en-US" sz="1500" kern="1200" dirty="0" err="1"/>
            <a:t>zyskali</a:t>
          </a:r>
          <a:r>
            <a:rPr lang="en-US" sz="1500" kern="1200" dirty="0"/>
            <a:t> </a:t>
          </a:r>
          <a:r>
            <a:rPr lang="en-US" sz="1500" kern="1200" dirty="0" err="1"/>
            <a:t>wiedzę</a:t>
          </a:r>
          <a:r>
            <a:rPr lang="en-US" sz="1500" kern="1200" dirty="0"/>
            <a:t> </a:t>
          </a:r>
          <a:r>
            <a:rPr lang="en-US" sz="1500" kern="1200" dirty="0" err="1"/>
            <a:t>praktyczną</a:t>
          </a:r>
          <a:r>
            <a:rPr lang="en-US" sz="1500" kern="1200" dirty="0"/>
            <a:t> </a:t>
          </a:r>
          <a:br>
            <a:rPr lang="pl-PL" sz="1500" kern="1200" dirty="0"/>
          </a:b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narzędzia</a:t>
          </a:r>
          <a:r>
            <a:rPr lang="en-US" sz="1500" kern="1200" dirty="0"/>
            <a:t> do </a:t>
          </a:r>
          <a:r>
            <a:rPr lang="en-US" sz="1500" kern="1200" dirty="0" err="1"/>
            <a:t>dbania</a:t>
          </a:r>
          <a:r>
            <a:rPr lang="en-US" sz="1500" kern="1200" dirty="0"/>
            <a:t> o </a:t>
          </a:r>
          <a:r>
            <a:rPr lang="en-US" sz="1500" kern="1200" dirty="0" err="1"/>
            <a:t>bezpieczeństwo</a:t>
          </a:r>
          <a:endParaRPr lang="en-US" sz="1500" kern="1200" dirty="0"/>
        </a:p>
      </dsp:txBody>
      <dsp:txXfrm>
        <a:off x="4240651" y="478140"/>
        <a:ext cx="1475545" cy="1475545"/>
      </dsp:txXfrm>
    </dsp:sp>
    <dsp:sp modelId="{92BDDF2C-D889-4431-B4A0-450D07CBF000}">
      <dsp:nvSpPr>
        <dsp:cNvPr id="0" name=""/>
        <dsp:cNvSpPr/>
      </dsp:nvSpPr>
      <dsp:spPr>
        <a:xfrm>
          <a:off x="2399849" y="2159294"/>
          <a:ext cx="1635193" cy="16351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🎯 </a:t>
          </a:r>
          <a:r>
            <a:rPr lang="en-US" sz="1500" kern="1200" dirty="0" err="1"/>
            <a:t>Ujawniono</a:t>
          </a:r>
          <a:r>
            <a:rPr lang="en-US" sz="1500" kern="1200" dirty="0"/>
            <a:t> </a:t>
          </a:r>
          <a:r>
            <a:rPr lang="en-US" sz="1500" kern="1200" dirty="0" err="1"/>
            <a:t>kluczowe</a:t>
          </a:r>
          <a:r>
            <a:rPr lang="en-US" sz="1500" kern="1200" dirty="0"/>
            <a:t> </a:t>
          </a:r>
          <a:r>
            <a:rPr lang="en-US" sz="1500" kern="1200" dirty="0" err="1"/>
            <a:t>obszary</a:t>
          </a:r>
          <a:r>
            <a:rPr lang="en-US" sz="1500" kern="1200" dirty="0"/>
            <a:t> </a:t>
          </a:r>
          <a:r>
            <a:rPr lang="en-US" sz="1500" kern="1200" dirty="0" err="1"/>
            <a:t>wymagające</a:t>
          </a:r>
          <a:r>
            <a:rPr lang="en-US" sz="1500" kern="1200" dirty="0"/>
            <a:t> </a:t>
          </a:r>
          <a:r>
            <a:rPr lang="en-US" sz="1500" kern="1200" dirty="0" err="1"/>
            <a:t>dalszego</a:t>
          </a:r>
          <a:r>
            <a:rPr lang="en-US" sz="1500" kern="1200" dirty="0"/>
            <a:t> </a:t>
          </a:r>
          <a:r>
            <a:rPr lang="en-US" sz="1500" kern="1200" dirty="0" err="1"/>
            <a:t>wsparcia</a:t>
          </a:r>
          <a:r>
            <a:rPr lang="en-US" sz="1500" kern="1200" dirty="0"/>
            <a:t> (</a:t>
          </a:r>
          <a:r>
            <a:rPr lang="en-US" sz="1500" kern="1200" dirty="0" err="1"/>
            <a:t>dom</a:t>
          </a:r>
          <a:r>
            <a:rPr lang="en-US" sz="1500" kern="1200" dirty="0"/>
            <a:t>, </a:t>
          </a:r>
          <a:r>
            <a:rPr lang="en-US" sz="1500" kern="1200" dirty="0" err="1"/>
            <a:t>emocje</a:t>
          </a:r>
          <a:r>
            <a:rPr lang="en-US" sz="1500" kern="1200" dirty="0"/>
            <a:t>, internet)</a:t>
          </a:r>
        </a:p>
      </dsp:txBody>
      <dsp:txXfrm>
        <a:off x="2479673" y="2239118"/>
        <a:ext cx="1475545" cy="1475545"/>
      </dsp:txXfrm>
    </dsp:sp>
    <dsp:sp modelId="{C5CA2A39-F891-4473-BF79-D1078D2233B4}">
      <dsp:nvSpPr>
        <dsp:cNvPr id="0" name=""/>
        <dsp:cNvSpPr/>
      </dsp:nvSpPr>
      <dsp:spPr>
        <a:xfrm>
          <a:off x="4160827" y="2159294"/>
          <a:ext cx="1635193" cy="16351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🎯 </a:t>
          </a:r>
          <a:r>
            <a:rPr lang="en-US" sz="1500" kern="1200" dirty="0" err="1"/>
            <a:t>Uniwersytet</a:t>
          </a:r>
          <a:r>
            <a:rPr lang="en-US" sz="1500" kern="1200" dirty="0"/>
            <a:t> Kaliski </a:t>
          </a:r>
          <a:r>
            <a:rPr lang="en-US" sz="1500" kern="1200" dirty="0" err="1"/>
            <a:t>umocnił</a:t>
          </a:r>
          <a:r>
            <a:rPr lang="en-US" sz="1500" kern="1200" dirty="0"/>
            <a:t> </a:t>
          </a:r>
          <a:r>
            <a:rPr lang="en-US" sz="1500" kern="1200" dirty="0" err="1"/>
            <a:t>swoją</a:t>
          </a:r>
          <a:r>
            <a:rPr lang="en-US" sz="1500" kern="1200" dirty="0"/>
            <a:t> </a:t>
          </a:r>
          <a:r>
            <a:rPr lang="en-US" sz="1500" kern="1200" dirty="0" err="1"/>
            <a:t>rolę</a:t>
          </a:r>
          <a:r>
            <a:rPr lang="en-US" sz="1500" kern="1200" dirty="0"/>
            <a:t> </a:t>
          </a:r>
          <a:r>
            <a:rPr lang="en-US" sz="1500" kern="1200" dirty="0" err="1"/>
            <a:t>jako</a:t>
          </a:r>
          <a:r>
            <a:rPr lang="en-US" sz="1500" kern="1200" dirty="0"/>
            <a:t> partner </a:t>
          </a:r>
          <a:r>
            <a:rPr lang="en-US" sz="1500" kern="1200" dirty="0" err="1"/>
            <a:t>szkół</a:t>
          </a:r>
          <a:r>
            <a:rPr lang="en-US" sz="1500" kern="1200" dirty="0"/>
            <a:t> </a:t>
          </a:r>
          <a:br>
            <a:rPr lang="pl-PL" sz="1500" kern="1200" dirty="0"/>
          </a:br>
          <a:r>
            <a:rPr lang="pl-PL" sz="1500" kern="1200" dirty="0"/>
            <a:t>i instytucji </a:t>
          </a:r>
          <a:br>
            <a:rPr lang="pl-PL" sz="1500" kern="1200" dirty="0"/>
          </a:br>
          <a:r>
            <a:rPr lang="en-US" sz="1500" kern="1200" dirty="0"/>
            <a:t>w </a:t>
          </a:r>
          <a:r>
            <a:rPr lang="en-US" sz="1500" kern="1200" dirty="0" err="1"/>
            <a:t>regionie</a:t>
          </a:r>
          <a:endParaRPr lang="en-US" sz="1500" kern="1200" dirty="0"/>
        </a:p>
      </dsp:txBody>
      <dsp:txXfrm>
        <a:off x="4240651" y="2239118"/>
        <a:ext cx="1475545" cy="1475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FAA46-CB73-44DC-A2F4-26F56FC01F8B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1"/>
            <a:t>🎯 Promocja                            nauk o zdrowiu                          i bezpieczeństwie wśród młodzieży szkolnej</a:t>
          </a:r>
        </a:p>
      </dsp:txBody>
      <dsp:txXfrm>
        <a:off x="715337" y="2413"/>
        <a:ext cx="3221521" cy="1932912"/>
      </dsp:txXfrm>
    </dsp:sp>
    <dsp:sp modelId="{625862E4-05D3-4CD0-A5EB-0AB54B73CFDB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1"/>
            <a:t>🎯 Pokazanie praktycznej przydatności badań </a:t>
          </a:r>
          <a:br>
            <a:rPr lang="pl-PL" sz="2400" kern="1200" noProof="1"/>
          </a:br>
          <a:r>
            <a:rPr lang="pl-PL" sz="2400" kern="1200" noProof="1"/>
            <a:t>w codziennym życiu</a:t>
          </a:r>
        </a:p>
      </dsp:txBody>
      <dsp:txXfrm>
        <a:off x="4259011" y="2413"/>
        <a:ext cx="3221521" cy="1932912"/>
      </dsp:txXfrm>
    </dsp:sp>
    <dsp:sp modelId="{AD622A1A-5740-4E03-906A-8080EF6A57D3}">
      <dsp:nvSpPr>
        <dsp:cNvPr id="0" name=""/>
        <dsp:cNvSpPr/>
      </dsp:nvSpPr>
      <dsp:spPr>
        <a:xfrm>
          <a:off x="715337" y="2257478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1"/>
            <a:t>🎯 Wzmocnienie pozycji Uniwersytetu Kaliskiego jako ośrodka wsparcia szkół</a:t>
          </a:r>
        </a:p>
      </dsp:txBody>
      <dsp:txXfrm>
        <a:off x="715337" y="2257478"/>
        <a:ext cx="3221521" cy="1932912"/>
      </dsp:txXfrm>
    </dsp:sp>
    <dsp:sp modelId="{9202B343-DA9C-4DAF-B95E-D841152A5F83}">
      <dsp:nvSpPr>
        <dsp:cNvPr id="0" name=""/>
        <dsp:cNvSpPr/>
      </dsp:nvSpPr>
      <dsp:spPr>
        <a:xfrm>
          <a:off x="4259011" y="2257478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1"/>
            <a:t>🎯 Kształtowanie postaw sprzyjających bezpieczeństwu własnemu i innych</a:t>
          </a:r>
        </a:p>
      </dsp:txBody>
      <dsp:txXfrm>
        <a:off x="4259011" y="2257478"/>
        <a:ext cx="3221521" cy="193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4C61E-0D3F-4C69-9543-C5B2E2DB7537}">
      <dsp:nvSpPr>
        <dsp:cNvPr id="0" name=""/>
        <dsp:cNvSpPr/>
      </dsp:nvSpPr>
      <dsp:spPr>
        <a:xfrm>
          <a:off x="0" y="411422"/>
          <a:ext cx="8195871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11DE0-2A40-4B78-955B-38487EC6D6FF}">
      <dsp:nvSpPr>
        <dsp:cNvPr id="0" name=""/>
        <dsp:cNvSpPr/>
      </dsp:nvSpPr>
      <dsp:spPr>
        <a:xfrm>
          <a:off x="409793" y="71942"/>
          <a:ext cx="573710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👩‍🎓 </a:t>
          </a:r>
          <a:r>
            <a:rPr lang="en-US" sz="2300" kern="1200" dirty="0" err="1"/>
            <a:t>Uczniowie</a:t>
          </a:r>
          <a:r>
            <a:rPr lang="en-US" sz="2300" kern="1200" dirty="0"/>
            <a:t> </a:t>
          </a:r>
          <a:r>
            <a:rPr lang="en-US" sz="2300" kern="1200" dirty="0" err="1"/>
            <a:t>szkół</a:t>
          </a:r>
          <a:r>
            <a:rPr lang="en-US" sz="2300" kern="1200" dirty="0"/>
            <a:t> </a:t>
          </a:r>
          <a:r>
            <a:rPr lang="en-US" sz="2300" kern="1200" dirty="0" err="1"/>
            <a:t>ponadpodstawowych</a:t>
          </a:r>
          <a:endParaRPr lang="en-US" sz="2300" kern="1200" dirty="0"/>
        </a:p>
      </dsp:txBody>
      <dsp:txXfrm>
        <a:off x="442937" y="105086"/>
        <a:ext cx="5670821" cy="612672"/>
      </dsp:txXfrm>
    </dsp:sp>
    <dsp:sp modelId="{8BD637DF-0F6C-47FE-925F-6434F63211FA}">
      <dsp:nvSpPr>
        <dsp:cNvPr id="0" name=""/>
        <dsp:cNvSpPr/>
      </dsp:nvSpPr>
      <dsp:spPr>
        <a:xfrm>
          <a:off x="0" y="1454702"/>
          <a:ext cx="8195871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BEF86-060C-4BB8-9B78-2C8B9B56D075}">
      <dsp:nvSpPr>
        <dsp:cNvPr id="0" name=""/>
        <dsp:cNvSpPr/>
      </dsp:nvSpPr>
      <dsp:spPr>
        <a:xfrm>
          <a:off x="409793" y="1115222"/>
          <a:ext cx="573710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👩‍🏫 Nauczyciele</a:t>
          </a:r>
        </a:p>
      </dsp:txBody>
      <dsp:txXfrm>
        <a:off x="442937" y="1148366"/>
        <a:ext cx="5670821" cy="612672"/>
      </dsp:txXfrm>
    </dsp:sp>
    <dsp:sp modelId="{C74806A3-DFEA-4195-BBC3-5C9CD2D4962F}">
      <dsp:nvSpPr>
        <dsp:cNvPr id="0" name=""/>
        <dsp:cNvSpPr/>
      </dsp:nvSpPr>
      <dsp:spPr>
        <a:xfrm>
          <a:off x="0" y="2497982"/>
          <a:ext cx="8195871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EFAC8-D310-4040-9A82-B449060BCE32}">
      <dsp:nvSpPr>
        <dsp:cNvPr id="0" name=""/>
        <dsp:cNvSpPr/>
      </dsp:nvSpPr>
      <dsp:spPr>
        <a:xfrm>
          <a:off x="409793" y="2158502"/>
          <a:ext cx="573710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👨‍👩‍👧 Rodzice</a:t>
          </a:r>
        </a:p>
      </dsp:txBody>
      <dsp:txXfrm>
        <a:off x="442937" y="2191646"/>
        <a:ext cx="5670821" cy="612672"/>
      </dsp:txXfrm>
    </dsp:sp>
    <dsp:sp modelId="{826B7341-F207-4FAF-AAB9-F2CEB1952F49}">
      <dsp:nvSpPr>
        <dsp:cNvPr id="0" name=""/>
        <dsp:cNvSpPr/>
      </dsp:nvSpPr>
      <dsp:spPr>
        <a:xfrm>
          <a:off x="0" y="3541262"/>
          <a:ext cx="8195871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8188F-14D8-4C5A-8B95-44106C9D2805}">
      <dsp:nvSpPr>
        <dsp:cNvPr id="0" name=""/>
        <dsp:cNvSpPr/>
      </dsp:nvSpPr>
      <dsp:spPr>
        <a:xfrm>
          <a:off x="409793" y="3201782"/>
          <a:ext cx="573710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📊 </a:t>
          </a:r>
          <a:r>
            <a:rPr lang="en-US" sz="2300" b="1" kern="1200" dirty="0" err="1"/>
            <a:t>Łącznie</a:t>
          </a:r>
          <a:r>
            <a:rPr lang="en-US" sz="2300" b="1" kern="1200" dirty="0"/>
            <a:t>:</a:t>
          </a:r>
          <a:r>
            <a:rPr lang="en-US" sz="2300" kern="1200" dirty="0"/>
            <a:t> 701 uc</a:t>
          </a:r>
          <a:r>
            <a:rPr lang="pl-PL" sz="2300" kern="1200" dirty="0" err="1"/>
            <a:t>zniów</a:t>
          </a:r>
          <a:r>
            <a:rPr lang="pl-PL" sz="2300" kern="1200" dirty="0"/>
            <a:t>,</a:t>
          </a:r>
          <a:r>
            <a:rPr lang="en-US" sz="2300" kern="1200" dirty="0"/>
            <a:t> 14 </a:t>
          </a:r>
          <a:r>
            <a:rPr lang="en-US" sz="2300" kern="1200" dirty="0" err="1"/>
            <a:t>spotkań</a:t>
          </a:r>
          <a:endParaRPr lang="en-US" sz="2300" kern="1200" dirty="0"/>
        </a:p>
      </dsp:txBody>
      <dsp:txXfrm>
        <a:off x="442937" y="3234926"/>
        <a:ext cx="567082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CC45C-6165-4D37-AFC8-106C2FA40DBC}">
      <dsp:nvSpPr>
        <dsp:cNvPr id="0" name=""/>
        <dsp:cNvSpPr/>
      </dsp:nvSpPr>
      <dsp:spPr>
        <a:xfrm>
          <a:off x="1110258" y="385222"/>
          <a:ext cx="680273" cy="680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A9362-89AB-4A6B-8E26-A3DD1EEC4ED7}">
      <dsp:nvSpPr>
        <dsp:cNvPr id="0" name=""/>
        <dsp:cNvSpPr/>
      </dsp:nvSpPr>
      <dsp:spPr>
        <a:xfrm>
          <a:off x="694536" y="1337053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🚴 „Bądź aktywny – bądź bezpieczny” </a:t>
          </a:r>
          <a:br>
            <a:rPr lang="en-US" sz="1100" kern="1200" noProof="1"/>
          </a:br>
          <a:r>
            <a:rPr lang="en-US" sz="1100" kern="1200" noProof="1"/>
            <a:t>(aktywny wypoczynek, bezpieczeństwo w ruchu)</a:t>
          </a:r>
        </a:p>
      </dsp:txBody>
      <dsp:txXfrm>
        <a:off x="694536" y="1337053"/>
        <a:ext cx="1511718" cy="736962"/>
      </dsp:txXfrm>
    </dsp:sp>
    <dsp:sp modelId="{2D079E05-3972-442E-BC61-E169E82FA889}">
      <dsp:nvSpPr>
        <dsp:cNvPr id="0" name=""/>
        <dsp:cNvSpPr/>
      </dsp:nvSpPr>
      <dsp:spPr>
        <a:xfrm>
          <a:off x="2886528" y="385222"/>
          <a:ext cx="680273" cy="680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E66BD-437A-4ACE-9064-97269B5B406D}">
      <dsp:nvSpPr>
        <dsp:cNvPr id="0" name=""/>
        <dsp:cNvSpPr/>
      </dsp:nvSpPr>
      <dsp:spPr>
        <a:xfrm>
          <a:off x="2470805" y="1337053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🚨 „Akcja – ewakuacja!” (zagrożenia militarne </a:t>
          </a:r>
          <a:br>
            <a:rPr lang="en-US" sz="1100" kern="1200" noProof="1"/>
          </a:br>
          <a:r>
            <a:rPr lang="en-US" sz="1100" kern="1200" noProof="1"/>
            <a:t>i pozamilitarne)</a:t>
          </a:r>
        </a:p>
      </dsp:txBody>
      <dsp:txXfrm>
        <a:off x="2470805" y="1337053"/>
        <a:ext cx="1511718" cy="736962"/>
      </dsp:txXfrm>
    </dsp:sp>
    <dsp:sp modelId="{A8EDDEA4-A8AE-4FEF-A6A2-9F1B31B621E3}">
      <dsp:nvSpPr>
        <dsp:cNvPr id="0" name=""/>
        <dsp:cNvSpPr/>
      </dsp:nvSpPr>
      <dsp:spPr>
        <a:xfrm>
          <a:off x="4662798" y="385222"/>
          <a:ext cx="680273" cy="6802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2434A-FDA0-43CB-954B-FC58E745EF80}">
      <dsp:nvSpPr>
        <dsp:cNvPr id="0" name=""/>
        <dsp:cNvSpPr/>
      </dsp:nvSpPr>
      <dsp:spPr>
        <a:xfrm>
          <a:off x="4247075" y="1337053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🤝 Ty – oni. Prawa, obowiązki,</a:t>
          </a:r>
          <a:r>
            <a:rPr lang="pl-PL" sz="1100" kern="1200" noProof="1"/>
            <a:t> potrzeby,</a:t>
          </a:r>
          <a:r>
            <a:rPr lang="en-US" sz="1100" kern="1200" noProof="1"/>
            <a:t> odpowiedzialność</a:t>
          </a:r>
          <a:r>
            <a:rPr lang="pl-PL" sz="1100" kern="1200" noProof="1"/>
            <a:t> poszczególnych członków ,,ludzkiego stada</a:t>
          </a:r>
          <a:r>
            <a:rPr lang="en-US" sz="1100" kern="1200" noProof="1"/>
            <a:t>”</a:t>
          </a:r>
        </a:p>
      </dsp:txBody>
      <dsp:txXfrm>
        <a:off x="4247075" y="1337053"/>
        <a:ext cx="1511718" cy="736962"/>
      </dsp:txXfrm>
    </dsp:sp>
    <dsp:sp modelId="{F6BB4C74-AEF9-4157-B1CC-DA3DD207EAA9}">
      <dsp:nvSpPr>
        <dsp:cNvPr id="0" name=""/>
        <dsp:cNvSpPr/>
      </dsp:nvSpPr>
      <dsp:spPr>
        <a:xfrm>
          <a:off x="6439067" y="385222"/>
          <a:ext cx="680273" cy="6802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AA96D-8D89-4A60-BC0B-77BACD506C7B}">
      <dsp:nvSpPr>
        <dsp:cNvPr id="0" name=""/>
        <dsp:cNvSpPr/>
      </dsp:nvSpPr>
      <dsp:spPr>
        <a:xfrm>
          <a:off x="6023344" y="1337053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🌱 „Podróż ku dorosłości” (dojrzewanie, seksualność, higiena)</a:t>
          </a:r>
        </a:p>
      </dsp:txBody>
      <dsp:txXfrm>
        <a:off x="6023344" y="1337053"/>
        <a:ext cx="1511718" cy="736962"/>
      </dsp:txXfrm>
    </dsp:sp>
    <dsp:sp modelId="{7C99FF84-CA2A-4D81-AE2F-83A7E132DC2E}">
      <dsp:nvSpPr>
        <dsp:cNvPr id="0" name=""/>
        <dsp:cNvSpPr/>
      </dsp:nvSpPr>
      <dsp:spPr>
        <a:xfrm>
          <a:off x="1998393" y="2451946"/>
          <a:ext cx="680273" cy="6802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184FB-D56D-41B1-B584-483429E79C38}">
      <dsp:nvSpPr>
        <dsp:cNvPr id="0" name=""/>
        <dsp:cNvSpPr/>
      </dsp:nvSpPr>
      <dsp:spPr>
        <a:xfrm>
          <a:off x="1582671" y="3403777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🌐 „Bezpieczeństwo społeczne – dezinformacja </a:t>
          </a:r>
          <a:br>
            <a:rPr lang="en-US" sz="1100" kern="1200" noProof="1"/>
          </a:br>
          <a:r>
            <a:rPr lang="en-US" sz="1100" kern="1200" noProof="1"/>
            <a:t>i propaganda w sieci”</a:t>
          </a:r>
        </a:p>
      </dsp:txBody>
      <dsp:txXfrm>
        <a:off x="1582671" y="3403777"/>
        <a:ext cx="1511718" cy="736962"/>
      </dsp:txXfrm>
    </dsp:sp>
    <dsp:sp modelId="{0EFCFBB9-6BB6-4D44-A963-8D851A88E747}">
      <dsp:nvSpPr>
        <dsp:cNvPr id="0" name=""/>
        <dsp:cNvSpPr/>
      </dsp:nvSpPr>
      <dsp:spPr>
        <a:xfrm>
          <a:off x="3774663" y="2451946"/>
          <a:ext cx="680273" cy="6802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421ED-062A-45D1-BDD9-DA8E0E1E0929}">
      <dsp:nvSpPr>
        <dsp:cNvPr id="0" name=""/>
        <dsp:cNvSpPr/>
      </dsp:nvSpPr>
      <dsp:spPr>
        <a:xfrm>
          <a:off x="3358940" y="3403777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🧠 „Czujesz tak jak myślisz – ogarnij myśli i emocje”</a:t>
          </a:r>
        </a:p>
      </dsp:txBody>
      <dsp:txXfrm>
        <a:off x="3358940" y="3403777"/>
        <a:ext cx="1511718" cy="736962"/>
      </dsp:txXfrm>
    </dsp:sp>
    <dsp:sp modelId="{287CF480-26E3-4CB6-86D5-1F5D2A670645}">
      <dsp:nvSpPr>
        <dsp:cNvPr id="0" name=""/>
        <dsp:cNvSpPr/>
      </dsp:nvSpPr>
      <dsp:spPr>
        <a:xfrm>
          <a:off x="5550932" y="2451946"/>
          <a:ext cx="680273" cy="6802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48978-5D96-4543-8531-8A1129C2A7CC}">
      <dsp:nvSpPr>
        <dsp:cNvPr id="0" name=""/>
        <dsp:cNvSpPr/>
      </dsp:nvSpPr>
      <dsp:spPr>
        <a:xfrm>
          <a:off x="5135210" y="3403777"/>
          <a:ext cx="1511718" cy="7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1"/>
            <a:t>⚠ „Niebezpieczna integracja – uzależnienia</a:t>
          </a:r>
          <a:r>
            <a:rPr lang="pl-PL" sz="1100" kern="1200" noProof="1"/>
            <a:t> </a:t>
          </a:r>
          <a:br>
            <a:rPr lang="pl-PL" sz="1100" kern="1200" noProof="1"/>
          </a:br>
          <a:r>
            <a:rPr lang="pl-PL" sz="1100" kern="1200" noProof="1"/>
            <a:t>od substancji i czynności młodzieży oraz </a:t>
          </a:r>
          <a:r>
            <a:rPr lang="en-US" sz="1100" kern="1200" noProof="1"/>
            <a:t>niebezpieczn</a:t>
          </a:r>
          <a:r>
            <a:rPr lang="pl-PL" sz="1100" kern="1200" noProof="1"/>
            <a:t>ych </a:t>
          </a:r>
          <a:r>
            <a:rPr lang="en-US" sz="1100" kern="1200" noProof="1"/>
            <a:t>trend</a:t>
          </a:r>
          <a:r>
            <a:rPr lang="pl-PL" sz="1100" kern="1200" noProof="1"/>
            <a:t>ów</a:t>
          </a:r>
          <a:r>
            <a:rPr lang="en-US" sz="1100" kern="1200" noProof="1"/>
            <a:t>”</a:t>
          </a:r>
        </a:p>
      </dsp:txBody>
      <dsp:txXfrm>
        <a:off x="5135210" y="3403777"/>
        <a:ext cx="1511718" cy="736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D5EE6-56C2-4339-9D2B-D73166E7A5B8}">
      <dsp:nvSpPr>
        <dsp:cNvPr id="0" name=""/>
        <dsp:cNvSpPr/>
      </dsp:nvSpPr>
      <dsp:spPr>
        <a:xfrm>
          <a:off x="376435" y="881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DF68F-87FA-4ED7-95C4-A2D9A085C5E1}">
      <dsp:nvSpPr>
        <dsp:cNvPr id="0" name=""/>
        <dsp:cNvSpPr/>
      </dsp:nvSpPr>
      <dsp:spPr>
        <a:xfrm>
          <a:off x="610435" y="1115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E8580-7D13-41C1-B4B6-573768EF891A}">
      <dsp:nvSpPr>
        <dsp:cNvPr id="0" name=""/>
        <dsp:cNvSpPr/>
      </dsp:nvSpPr>
      <dsp:spPr>
        <a:xfrm>
          <a:off x="25435" y="232140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📝 Pre-test – </a:t>
          </a:r>
          <a:r>
            <a:rPr lang="en-US" sz="1400" kern="1200" dirty="0" err="1"/>
            <a:t>poziom</a:t>
          </a:r>
          <a:r>
            <a:rPr lang="en-US" sz="1400" kern="1200" dirty="0"/>
            <a:t> </a:t>
          </a:r>
          <a:r>
            <a:rPr lang="en-US" sz="1400" kern="1200" dirty="0" err="1"/>
            <a:t>wiedzy</a:t>
          </a:r>
          <a:r>
            <a:rPr lang="en-US" sz="1400" kern="1200" dirty="0"/>
            <a:t> </a:t>
          </a:r>
          <a:r>
            <a:rPr lang="en-US" sz="1400" kern="1200" dirty="0" err="1"/>
            <a:t>przed</a:t>
          </a:r>
          <a:r>
            <a:rPr lang="en-US" sz="1400" kern="1200" dirty="0"/>
            <a:t> </a:t>
          </a:r>
          <a:r>
            <a:rPr lang="en-US" sz="1400" kern="1200" dirty="0" err="1"/>
            <a:t>spotkaniem</a:t>
          </a:r>
          <a:endParaRPr lang="en-US" sz="1400" kern="1200" dirty="0"/>
        </a:p>
      </dsp:txBody>
      <dsp:txXfrm>
        <a:off x="25435" y="2321402"/>
        <a:ext cx="1800000" cy="990000"/>
      </dsp:txXfrm>
    </dsp:sp>
    <dsp:sp modelId="{AC931C6D-D2C8-4D1E-8E61-13345EFC9BA6}">
      <dsp:nvSpPr>
        <dsp:cNvPr id="0" name=""/>
        <dsp:cNvSpPr/>
      </dsp:nvSpPr>
      <dsp:spPr>
        <a:xfrm>
          <a:off x="2491435" y="881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ABF91-662C-4225-AB09-0F638FEB19D8}">
      <dsp:nvSpPr>
        <dsp:cNvPr id="0" name=""/>
        <dsp:cNvSpPr/>
      </dsp:nvSpPr>
      <dsp:spPr>
        <a:xfrm>
          <a:off x="2725435" y="1115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8A6F1-14B2-4D0B-BC7E-B33537E1C5EC}">
      <dsp:nvSpPr>
        <dsp:cNvPr id="0" name=""/>
        <dsp:cNvSpPr/>
      </dsp:nvSpPr>
      <dsp:spPr>
        <a:xfrm>
          <a:off x="2140435" y="232140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🧪 </a:t>
          </a:r>
          <a:r>
            <a:rPr lang="en-US" sz="1400" kern="1200" dirty="0"/>
            <a:t>Post-test – </a:t>
          </a:r>
          <a:r>
            <a:rPr lang="en-US" sz="1400" kern="1200" dirty="0" err="1"/>
            <a:t>poziom</a:t>
          </a:r>
          <a:r>
            <a:rPr lang="en-US" sz="1400" kern="1200" dirty="0"/>
            <a:t> </a:t>
          </a:r>
          <a:r>
            <a:rPr lang="en-US" sz="1400" kern="1200" dirty="0" err="1"/>
            <a:t>wiedzy</a:t>
          </a:r>
          <a:r>
            <a:rPr lang="en-US" sz="1400" kern="1200" dirty="0"/>
            <a:t> po </a:t>
          </a:r>
          <a:r>
            <a:rPr lang="en-US" sz="1400" kern="1200" dirty="0" err="1"/>
            <a:t>spotkaniu</a:t>
          </a:r>
          <a:endParaRPr lang="en-US" sz="1100" kern="1200" dirty="0"/>
        </a:p>
      </dsp:txBody>
      <dsp:txXfrm>
        <a:off x="2140435" y="2321402"/>
        <a:ext cx="1800000" cy="990000"/>
      </dsp:txXfrm>
    </dsp:sp>
    <dsp:sp modelId="{CC73EDE2-8A27-40CF-BBE2-8339B43C627B}">
      <dsp:nvSpPr>
        <dsp:cNvPr id="0" name=""/>
        <dsp:cNvSpPr/>
      </dsp:nvSpPr>
      <dsp:spPr>
        <a:xfrm>
          <a:off x="4606435" y="881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9CB7F-1EED-4961-8DD4-7F6FF1FF5FD8}">
      <dsp:nvSpPr>
        <dsp:cNvPr id="0" name=""/>
        <dsp:cNvSpPr/>
      </dsp:nvSpPr>
      <dsp:spPr>
        <a:xfrm>
          <a:off x="4840435" y="1115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3A940-1951-4482-BA06-A757FE888D34}">
      <dsp:nvSpPr>
        <dsp:cNvPr id="0" name=""/>
        <dsp:cNvSpPr/>
      </dsp:nvSpPr>
      <dsp:spPr>
        <a:xfrm>
          <a:off x="4255435" y="232140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📋 </a:t>
          </a:r>
          <a:r>
            <a:rPr lang="en-US" sz="1400" kern="1200" dirty="0" err="1"/>
            <a:t>Ankieta</a:t>
          </a:r>
          <a:r>
            <a:rPr lang="en-US" sz="1400" kern="1200" dirty="0"/>
            <a:t> – </a:t>
          </a:r>
          <a:r>
            <a:rPr lang="en-US" sz="1400" kern="1200" dirty="0" err="1"/>
            <a:t>poczucie</a:t>
          </a:r>
          <a:r>
            <a:rPr lang="en-US" sz="1400" kern="1200" dirty="0"/>
            <a:t> </a:t>
          </a:r>
          <a:r>
            <a:rPr lang="en-US" sz="1400" kern="1200" dirty="0" err="1"/>
            <a:t>bezpieczeństwa</a:t>
          </a:r>
          <a:r>
            <a:rPr lang="en-US" sz="1400" kern="1200" dirty="0"/>
            <a:t>, </a:t>
          </a:r>
          <a:r>
            <a:rPr lang="en-US" sz="1400" kern="1200" dirty="0" err="1"/>
            <a:t>czynniki</a:t>
          </a:r>
          <a:r>
            <a:rPr lang="en-US" sz="1400" kern="1200" dirty="0"/>
            <a:t> </a:t>
          </a:r>
          <a:r>
            <a:rPr lang="en-US" sz="1400" kern="1200" dirty="0" err="1"/>
            <a:t>zagrożeń</a:t>
          </a:r>
          <a:r>
            <a:rPr lang="pl-PL" sz="1400" kern="1200" dirty="0"/>
            <a:t>             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strategie</a:t>
          </a:r>
          <a:r>
            <a:rPr lang="en-US" sz="1400" kern="1200" dirty="0"/>
            <a:t> </a:t>
          </a:r>
          <a:r>
            <a:rPr lang="en-US" sz="1400" kern="1200" dirty="0" err="1"/>
            <a:t>radzenia</a:t>
          </a:r>
          <a:r>
            <a:rPr lang="en-US" sz="1400" kern="1200" dirty="0"/>
            <a:t> </a:t>
          </a:r>
          <a:r>
            <a:rPr lang="en-US" sz="1400" kern="1200" dirty="0" err="1"/>
            <a:t>sobie</a:t>
          </a:r>
          <a:r>
            <a:rPr lang="pl-PL" sz="1400" kern="1200" dirty="0"/>
            <a:t> ze stresem</a:t>
          </a:r>
          <a:endParaRPr lang="en-US" sz="1100" kern="1200" dirty="0"/>
        </a:p>
      </dsp:txBody>
      <dsp:txXfrm>
        <a:off x="4255435" y="2321402"/>
        <a:ext cx="1800000" cy="990000"/>
      </dsp:txXfrm>
    </dsp:sp>
    <dsp:sp modelId="{F8BACF2C-BD45-40B0-B091-141ED814332C}">
      <dsp:nvSpPr>
        <dsp:cNvPr id="0" name=""/>
        <dsp:cNvSpPr/>
      </dsp:nvSpPr>
      <dsp:spPr>
        <a:xfrm>
          <a:off x="6721435" y="881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ADC88-89FF-4569-9BC4-43BD17E2936A}">
      <dsp:nvSpPr>
        <dsp:cNvPr id="0" name=""/>
        <dsp:cNvSpPr/>
      </dsp:nvSpPr>
      <dsp:spPr>
        <a:xfrm>
          <a:off x="6955435" y="1115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E438A-EAE1-487F-9784-C49A4BE2ABE4}">
      <dsp:nvSpPr>
        <dsp:cNvPr id="0" name=""/>
        <dsp:cNvSpPr/>
      </dsp:nvSpPr>
      <dsp:spPr>
        <a:xfrm>
          <a:off x="6370435" y="232140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📊 Do </a:t>
          </a:r>
          <a:r>
            <a:rPr lang="en-US" sz="1300" kern="1200" dirty="0" err="1"/>
            <a:t>analizy</a:t>
          </a:r>
          <a:r>
            <a:rPr lang="en-US" sz="1300" kern="1200" dirty="0"/>
            <a:t> </a:t>
          </a:r>
          <a:r>
            <a:rPr lang="en-US" sz="1300" kern="1200" dirty="0" err="1"/>
            <a:t>przyrostu</a:t>
          </a:r>
          <a:r>
            <a:rPr lang="en-US" sz="1300" kern="1200" dirty="0"/>
            <a:t> </a:t>
          </a:r>
          <a:r>
            <a:rPr lang="en-US" sz="1300" kern="1200" dirty="0" err="1"/>
            <a:t>wiedzy</a:t>
          </a:r>
          <a:r>
            <a:rPr lang="en-US" sz="1300" kern="1200" dirty="0"/>
            <a:t> </a:t>
          </a:r>
          <a:r>
            <a:rPr lang="en-US" sz="1300" kern="1200" dirty="0" err="1"/>
            <a:t>wykorzystano</a:t>
          </a:r>
          <a:r>
            <a:rPr lang="en-US" sz="1300" kern="1200" dirty="0"/>
            <a:t> 574 </a:t>
          </a:r>
          <a:r>
            <a:rPr lang="en-US" sz="1300" kern="1200" dirty="0" err="1"/>
            <a:t>kompletnych</a:t>
          </a:r>
          <a:r>
            <a:rPr lang="en-US" sz="1300" kern="1200" dirty="0"/>
            <a:t> </a:t>
          </a:r>
          <a:r>
            <a:rPr lang="en-US" sz="1300" kern="1200" dirty="0" err="1"/>
            <a:t>zestawów</a:t>
          </a:r>
          <a:r>
            <a:rPr lang="en-US" sz="1300" kern="1200" dirty="0"/>
            <a:t> </a:t>
          </a:r>
          <a:r>
            <a:rPr lang="en-US" sz="1300" kern="1200" dirty="0" err="1"/>
            <a:t>odpowiedzi</a:t>
          </a:r>
          <a:endParaRPr lang="en-US" sz="1300" kern="1200" dirty="0"/>
        </a:p>
      </dsp:txBody>
      <dsp:txXfrm>
        <a:off x="6370435" y="2321402"/>
        <a:ext cx="1800000" cy="99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BB59-C827-40AF-92A3-94B625B4888F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Większość</a:t>
          </a:r>
          <a:r>
            <a:rPr lang="en-US" sz="2400" kern="1200" dirty="0"/>
            <a:t> </a:t>
          </a:r>
          <a:r>
            <a:rPr lang="en-US" sz="2400" kern="1200" dirty="0" err="1"/>
            <a:t>uczniów</a:t>
          </a:r>
          <a:r>
            <a:rPr lang="en-US" sz="2400" kern="1200" dirty="0"/>
            <a:t> </a:t>
          </a:r>
          <a:r>
            <a:rPr lang="en-US" sz="2400" kern="1200" dirty="0" err="1"/>
            <a:t>deklaruje</a:t>
          </a:r>
          <a:r>
            <a:rPr lang="en-US" sz="2400" kern="1200" dirty="0"/>
            <a:t> </a:t>
          </a:r>
          <a:r>
            <a:rPr lang="en-US" sz="2400" kern="1200" dirty="0" err="1"/>
            <a:t>średnio</a:t>
          </a:r>
          <a:r>
            <a:rPr lang="en-US" sz="2400" kern="1200" dirty="0"/>
            <a:t> </a:t>
          </a:r>
          <a:r>
            <a:rPr lang="en-US" sz="2400" kern="1200" dirty="0" err="1"/>
            <a:t>wysokie</a:t>
          </a:r>
          <a:r>
            <a:rPr lang="en-US" sz="2400" kern="1200" dirty="0"/>
            <a:t> </a:t>
          </a:r>
          <a:r>
            <a:rPr lang="en-US" sz="2400" kern="1200" dirty="0" err="1"/>
            <a:t>poczucie</a:t>
          </a:r>
          <a:r>
            <a:rPr lang="en-US" sz="2400" kern="1200" dirty="0"/>
            <a:t> </a:t>
          </a:r>
          <a:r>
            <a:rPr lang="en-US" sz="2400" kern="1200" dirty="0" err="1"/>
            <a:t>bezpieczeństwa</a:t>
          </a:r>
          <a:endParaRPr lang="en-US" sz="2400" kern="1200" dirty="0"/>
        </a:p>
      </dsp:txBody>
      <dsp:txXfrm>
        <a:off x="715337" y="2413"/>
        <a:ext cx="3221521" cy="1932912"/>
      </dsp:txXfrm>
    </dsp:sp>
    <dsp:sp modelId="{2FACAE0E-B89C-48F7-835B-DEC630DC7C37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Najważniejsze </a:t>
          </a:r>
          <a:r>
            <a:rPr lang="en-US" sz="2400" kern="1200" dirty="0" err="1"/>
            <a:t>znaczenie</a:t>
          </a:r>
          <a:r>
            <a:rPr lang="en-US" sz="2400" kern="1200" dirty="0"/>
            <a:t> </a:t>
          </a:r>
          <a:r>
            <a:rPr lang="en-US" sz="2400" kern="1200" dirty="0" err="1"/>
            <a:t>mają</a:t>
          </a:r>
          <a:r>
            <a:rPr lang="en-US" sz="2400" kern="1200" dirty="0"/>
            <a:t> </a:t>
          </a:r>
          <a:r>
            <a:rPr lang="en-US" sz="2400" kern="1200" dirty="0" err="1"/>
            <a:t>relacje</a:t>
          </a:r>
          <a:r>
            <a:rPr lang="en-US" sz="2400" kern="1200" dirty="0"/>
            <a:t> z </a:t>
          </a:r>
          <a:r>
            <a:rPr lang="en-US" sz="2400" kern="1200" dirty="0" err="1"/>
            <a:t>bliskimi</a:t>
          </a:r>
          <a:r>
            <a:rPr lang="en-US" sz="2400" kern="1200" dirty="0"/>
            <a:t> </a:t>
          </a:r>
          <a:br>
            <a:rPr lang="pl-PL" sz="2400" kern="1200" dirty="0"/>
          </a:b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otoczenie</a:t>
          </a:r>
          <a:r>
            <a:rPr lang="en-US" sz="2400" kern="1200" dirty="0"/>
            <a:t> </a:t>
          </a:r>
          <a:r>
            <a:rPr lang="en-US" sz="2400" kern="1200" dirty="0" err="1"/>
            <a:t>społeczne</a:t>
          </a:r>
          <a:endParaRPr lang="en-US" sz="2400" kern="1200" dirty="0"/>
        </a:p>
      </dsp:txBody>
      <dsp:txXfrm>
        <a:off x="4259011" y="2413"/>
        <a:ext cx="3221521" cy="1932912"/>
      </dsp:txXfrm>
    </dsp:sp>
    <dsp:sp modelId="{7CF1E70A-9767-49A7-B4B1-DBEB84F3AAC3}">
      <dsp:nvSpPr>
        <dsp:cNvPr id="0" name=""/>
        <dsp:cNvSpPr/>
      </dsp:nvSpPr>
      <dsp:spPr>
        <a:xfrm>
          <a:off x="715337" y="2257478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media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środki</a:t>
          </a:r>
          <a:r>
            <a:rPr lang="en-US" sz="2400" kern="1200" dirty="0"/>
            <a:t> </a:t>
          </a:r>
          <a:r>
            <a:rPr lang="en-US" sz="2400" kern="1200" dirty="0" err="1"/>
            <a:t>techniczne</a:t>
          </a:r>
          <a:r>
            <a:rPr lang="en-US" sz="2400" kern="1200" dirty="0"/>
            <a:t> </a:t>
          </a:r>
          <a:r>
            <a:rPr lang="en-US" sz="2400" kern="1200" dirty="0" err="1"/>
            <a:t>są</a:t>
          </a:r>
          <a:r>
            <a:rPr lang="en-US" sz="2400" kern="1200" dirty="0"/>
            <a:t> </a:t>
          </a:r>
          <a:r>
            <a:rPr lang="en-US" sz="2400" kern="1200" dirty="0" err="1"/>
            <a:t>mniej</a:t>
          </a:r>
          <a:r>
            <a:rPr lang="en-US" sz="2400" kern="1200" dirty="0"/>
            <a:t> </a:t>
          </a:r>
          <a:r>
            <a:rPr lang="en-US" sz="2400" kern="1200" dirty="0" err="1"/>
            <a:t>istotne</a:t>
          </a:r>
          <a:r>
            <a:rPr lang="en-US" sz="2400" kern="1200" dirty="0"/>
            <a:t> </a:t>
          </a:r>
          <a:r>
            <a:rPr lang="en-US" sz="2400" kern="1200" dirty="0" err="1"/>
            <a:t>jako</a:t>
          </a:r>
          <a:r>
            <a:rPr lang="en-US" sz="2400" kern="1200" dirty="0"/>
            <a:t> </a:t>
          </a:r>
          <a:r>
            <a:rPr lang="en-US" sz="2400" kern="1200" dirty="0" err="1"/>
            <a:t>źródło</a:t>
          </a:r>
          <a:r>
            <a:rPr lang="en-US" sz="2400" kern="1200" dirty="0"/>
            <a:t> </a:t>
          </a:r>
          <a:r>
            <a:rPr lang="en-US" sz="2400" kern="1200" dirty="0" err="1"/>
            <a:t>bezpieczeństwa</a:t>
          </a:r>
          <a:endParaRPr lang="en-US" sz="2400" kern="1200" dirty="0"/>
        </a:p>
      </dsp:txBody>
      <dsp:txXfrm>
        <a:off x="715337" y="2257478"/>
        <a:ext cx="3221521" cy="1932912"/>
      </dsp:txXfrm>
    </dsp:sp>
    <dsp:sp modelId="{37E4EEEC-D969-4136-997D-758A91FB38AE}">
      <dsp:nvSpPr>
        <dsp:cNvPr id="0" name=""/>
        <dsp:cNvSpPr/>
      </dsp:nvSpPr>
      <dsp:spPr>
        <a:xfrm>
          <a:off x="4259011" y="2257478"/>
          <a:ext cx="3221521" cy="1932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Projekt </a:t>
          </a:r>
          <a:r>
            <a:rPr lang="en-US" sz="2400" kern="1200" dirty="0" err="1"/>
            <a:t>trafnie</a:t>
          </a:r>
          <a:r>
            <a:rPr lang="en-US" sz="2400" kern="1200" dirty="0"/>
            <a:t> </a:t>
          </a:r>
          <a:r>
            <a:rPr lang="en-US" sz="2400" kern="1200" dirty="0" err="1"/>
            <a:t>odpowiada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potrzeby</a:t>
          </a:r>
          <a:r>
            <a:rPr lang="en-US" sz="2400" kern="1200" dirty="0"/>
            <a:t> w </a:t>
          </a:r>
          <a:r>
            <a:rPr lang="en-US" sz="2400" kern="1200" dirty="0" err="1"/>
            <a:t>obszarze</a:t>
          </a:r>
          <a:r>
            <a:rPr lang="en-US" sz="2400" kern="1200" dirty="0"/>
            <a:t> </a:t>
          </a:r>
          <a:r>
            <a:rPr lang="en-US" sz="2400" kern="1200" dirty="0" err="1"/>
            <a:t>relacji</a:t>
          </a:r>
          <a:r>
            <a:rPr lang="en-US" sz="2400" kern="1200" dirty="0"/>
            <a:t>, </a:t>
          </a:r>
          <a:r>
            <a:rPr lang="en-US" sz="2400" kern="1200" dirty="0" err="1"/>
            <a:t>emocji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informacji</a:t>
          </a:r>
          <a:endParaRPr lang="en-US" sz="2400" kern="1200" dirty="0"/>
        </a:p>
      </dsp:txBody>
      <dsp:txXfrm>
        <a:off x="4259011" y="2257478"/>
        <a:ext cx="3221521" cy="1932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4BC7-73D9-4380-A32E-EE7598345E80}">
      <dsp:nvSpPr>
        <dsp:cNvPr id="0" name=""/>
        <dsp:cNvSpPr/>
      </dsp:nvSpPr>
      <dsp:spPr>
        <a:xfrm>
          <a:off x="0" y="0"/>
          <a:ext cx="6310820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/>
            <a:t>Relacje rówieśnicze i rodzinne</a:t>
          </a:r>
          <a:r>
            <a:rPr lang="pl-PL" sz="1400" b="0" i="0" kern="1200" baseline="0"/>
            <a:t> uznano za najmocniejszy czynnik bezpieczeństwa.</a:t>
          </a:r>
          <a:br>
            <a:rPr lang="pl-PL" sz="1400" b="0" i="0" kern="1200" baseline="0"/>
          </a:br>
          <a:r>
            <a:rPr lang="pl-PL" sz="1400" b="0" i="0" kern="1200" baseline="0"/>
            <a:t>(Łącznie 80–90% ocen „dobrze” lub „bardzo dobrze wpływają”).</a:t>
          </a:r>
          <a:endParaRPr lang="en-US" sz="1400" kern="1200"/>
        </a:p>
      </dsp:txBody>
      <dsp:txXfrm>
        <a:off x="22105" y="22105"/>
        <a:ext cx="5408133" cy="710494"/>
      </dsp:txXfrm>
    </dsp:sp>
    <dsp:sp modelId="{47DBE450-BF88-41C8-B78C-DC8E88D8B030}">
      <dsp:nvSpPr>
        <dsp:cNvPr id="0" name=""/>
        <dsp:cNvSpPr/>
      </dsp:nvSpPr>
      <dsp:spPr>
        <a:xfrm>
          <a:off x="471262" y="859525"/>
          <a:ext cx="6310820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/>
            <a:t>Stabilność finansowa</a:t>
          </a:r>
          <a:r>
            <a:rPr lang="pl-PL" sz="1400" b="0" i="0" kern="1200" baseline="0"/>
            <a:t> i przewidywalne środowisko domowe również odgrywają duże znaczenie.</a:t>
          </a:r>
          <a:endParaRPr lang="en-US" sz="1400" kern="1200"/>
        </a:p>
      </dsp:txBody>
      <dsp:txXfrm>
        <a:off x="493367" y="881630"/>
        <a:ext cx="5304789" cy="710494"/>
      </dsp:txXfrm>
    </dsp:sp>
    <dsp:sp modelId="{FBDC958E-1178-4C38-94E3-0D8FDB4EF2C2}">
      <dsp:nvSpPr>
        <dsp:cNvPr id="0" name=""/>
        <dsp:cNvSpPr/>
      </dsp:nvSpPr>
      <dsp:spPr>
        <a:xfrm>
          <a:off x="942525" y="1719050"/>
          <a:ext cx="6310820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/>
            <a:t>Social media</a:t>
          </a:r>
          <a:r>
            <a:rPr lang="pl-PL" sz="1400" b="0" i="0" kern="1200" baseline="0"/>
            <a:t> prawie w ogóle nie zwiększają poczucia bezpieczeństwa — dla większości młodzieży są neutralne lub obojętne.</a:t>
          </a:r>
          <a:endParaRPr lang="en-US" sz="1400" kern="1200"/>
        </a:p>
      </dsp:txBody>
      <dsp:txXfrm>
        <a:off x="964630" y="1741155"/>
        <a:ext cx="5304789" cy="710494"/>
      </dsp:txXfrm>
    </dsp:sp>
    <dsp:sp modelId="{556D795A-41E7-45D7-ADFE-840623736056}">
      <dsp:nvSpPr>
        <dsp:cNvPr id="0" name=""/>
        <dsp:cNvSpPr/>
      </dsp:nvSpPr>
      <dsp:spPr>
        <a:xfrm>
          <a:off x="1413787" y="2578575"/>
          <a:ext cx="6310820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Odpowiedzi otwarte potwierdzają duże znaczenie:</a:t>
          </a:r>
          <a:br>
            <a:rPr lang="pl-PL" sz="1400" b="0" i="0" kern="1200" baseline="0" dirty="0"/>
          </a:br>
          <a:r>
            <a:rPr lang="pl-PL" sz="1400" b="1" i="0" kern="1200" baseline="0" dirty="0"/>
            <a:t>zwierząt, wsparcia emocjonalnego, obecności bliskich, rutyny </a:t>
          </a:r>
          <a:br>
            <a:rPr lang="pl-PL" sz="1400" b="1" i="0" kern="1200" baseline="0" dirty="0"/>
          </a:br>
          <a:r>
            <a:rPr lang="pl-PL" sz="1400" b="1" i="0" kern="1200" baseline="0" dirty="0"/>
            <a:t>i spokoju w domu.</a:t>
          </a:r>
          <a:endParaRPr lang="en-US" sz="1400" kern="1200" dirty="0"/>
        </a:p>
      </dsp:txBody>
      <dsp:txXfrm>
        <a:off x="1435892" y="2600680"/>
        <a:ext cx="5304789" cy="710494"/>
      </dsp:txXfrm>
    </dsp:sp>
    <dsp:sp modelId="{4946D831-1B43-46D5-8A90-526774230038}">
      <dsp:nvSpPr>
        <dsp:cNvPr id="0" name=""/>
        <dsp:cNvSpPr/>
      </dsp:nvSpPr>
      <dsp:spPr>
        <a:xfrm>
          <a:off x="1885050" y="3438100"/>
          <a:ext cx="6310820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/>
            <a:t>Pojedyncze odpowiedzi o </a:t>
          </a:r>
          <a:r>
            <a:rPr lang="pl-PL" sz="1400" b="1" i="0" kern="1200" baseline="0"/>
            <a:t>gazie, pistolecie, maczecie</a:t>
          </a:r>
          <a:r>
            <a:rPr lang="pl-PL" sz="1400" b="0" i="0" kern="1200" baseline="0"/>
            <a:t> wskazują na potrzebę edukacji o realnym bezpieczeństwie, a nie „pozornych narzędziach kontroli”.</a:t>
          </a:r>
          <a:endParaRPr lang="en-US" sz="1400" kern="1200"/>
        </a:p>
      </dsp:txBody>
      <dsp:txXfrm>
        <a:off x="1907155" y="3460205"/>
        <a:ext cx="5304789" cy="710494"/>
      </dsp:txXfrm>
    </dsp:sp>
    <dsp:sp modelId="{8F06590A-9375-4EFC-B797-FF94A057B001}">
      <dsp:nvSpPr>
        <dsp:cNvPr id="0" name=""/>
        <dsp:cNvSpPr/>
      </dsp:nvSpPr>
      <dsp:spPr>
        <a:xfrm>
          <a:off x="5820262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930638" y="551353"/>
        <a:ext cx="269806" cy="369145"/>
      </dsp:txXfrm>
    </dsp:sp>
    <dsp:sp modelId="{5685608E-977E-4BD3-BC5A-A90A690B9368}">
      <dsp:nvSpPr>
        <dsp:cNvPr id="0" name=""/>
        <dsp:cNvSpPr/>
      </dsp:nvSpPr>
      <dsp:spPr>
        <a:xfrm>
          <a:off x="6291525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401901" y="1410878"/>
        <a:ext cx="269806" cy="369145"/>
      </dsp:txXfrm>
    </dsp:sp>
    <dsp:sp modelId="{322204F2-3586-4B1C-824E-01A95159E094}">
      <dsp:nvSpPr>
        <dsp:cNvPr id="0" name=""/>
        <dsp:cNvSpPr/>
      </dsp:nvSpPr>
      <dsp:spPr>
        <a:xfrm>
          <a:off x="6762787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73163" y="2257825"/>
        <a:ext cx="269806" cy="369145"/>
      </dsp:txXfrm>
    </dsp:sp>
    <dsp:sp modelId="{EA910017-4B8B-4F0B-8FC5-707ED0816270}">
      <dsp:nvSpPr>
        <dsp:cNvPr id="0" name=""/>
        <dsp:cNvSpPr/>
      </dsp:nvSpPr>
      <dsp:spPr>
        <a:xfrm>
          <a:off x="723405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44426" y="3125736"/>
        <a:ext cx="269806" cy="3691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D545-B65C-44AC-A0D4-7548C9D2493A}">
      <dsp:nvSpPr>
        <dsp:cNvPr id="0" name=""/>
        <dsp:cNvSpPr/>
      </dsp:nvSpPr>
      <dsp:spPr>
        <a:xfrm>
          <a:off x="0" y="0"/>
          <a:ext cx="8229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Choroba bliskich	- najwyższy poziom zagrożenia </a:t>
          </a:r>
          <a:endParaRPr lang="en-US" sz="2700" kern="1200" dirty="0"/>
        </a:p>
      </dsp:txBody>
      <dsp:txXfrm>
        <a:off x="52359" y="52359"/>
        <a:ext cx="8124882" cy="967861"/>
      </dsp:txXfrm>
    </dsp:sp>
    <dsp:sp modelId="{BA26A79A-6B40-4818-A0BC-FFAA90985455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Niezrozumienie ze strony rówieśników - bardzo silne </a:t>
          </a:r>
          <a:endParaRPr lang="en-US" sz="2700" kern="1200" dirty="0"/>
        </a:p>
      </dsp:txBody>
      <dsp:txXfrm>
        <a:off x="52359" y="1203881"/>
        <a:ext cx="8124882" cy="967861"/>
      </dsp:txXfrm>
    </dsp:sp>
    <dsp:sp modelId="{84B3C7B7-3EA4-4AED-B1CA-29A8086BBA93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Choroba własna - silne </a:t>
          </a:r>
          <a:endParaRPr lang="en-US" sz="2700" kern="1200" dirty="0"/>
        </a:p>
      </dsp:txBody>
      <dsp:txXfrm>
        <a:off x="52359" y="2354220"/>
        <a:ext cx="8124882" cy="967861"/>
      </dsp:txXfrm>
    </dsp:sp>
    <dsp:sp modelId="{E4EB99D0-02A4-4EB2-A94C-A15B9C5C7A04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Niezrozumienie ze strony dorosłych - umiarkowane do silnego</a:t>
          </a:r>
          <a:endParaRPr lang="en-US" sz="2700" kern="1200" dirty="0"/>
        </a:p>
      </dsp:txBody>
      <dsp:txXfrm>
        <a:off x="52359" y="3504559"/>
        <a:ext cx="8124882" cy="967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A7A-73C3-4427-8473-E39CFA32A5C5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1D82-66CC-461C-9643-CEF2F7104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7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1D82-66CC-461C-9643-CEF2F7104CD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5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1D82-66CC-461C-9643-CEF2F7104CD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5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77gV653HI?feature=oembed" TargetMode="Externa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oogle Shape;55;p1" descr="Logo Uniwersytetu Kaliskiego">
            <a:extLst>
              <a:ext uri="{FF2B5EF4-FFF2-40B4-BE49-F238E27FC236}">
                <a16:creationId xmlns:a16="http://schemas.microsoft.com/office/drawing/2014/main" id="{CD2B164B-3C12-5052-1F34-C1E503AF6F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1873" y="692428"/>
            <a:ext cx="3052250" cy="1159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8" y="1799047"/>
            <a:ext cx="9124385" cy="1871136"/>
          </a:xfrm>
        </p:spPr>
        <p:txBody>
          <a:bodyPr anchor="ctr">
            <a:noAutofit/>
          </a:bodyPr>
          <a:lstStyle/>
          <a:p>
            <a:r>
              <a:rPr lang="pl-PL" sz="5400" b="1" dirty="0">
                <a:solidFill>
                  <a:srgbClr val="FFFFFF"/>
                </a:solidFill>
              </a:rPr>
              <a:t>Podsumowanie projektu</a:t>
            </a:r>
            <a:br>
              <a:rPr lang="pl-PL" sz="5400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#młodzi#zdrowi#bezpieczni</a:t>
            </a:r>
            <a:endParaRPr lang="pl-PL" sz="4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DFA6F6-504D-4E3F-8B74-808F00A298ED}"/>
              </a:ext>
            </a:extLst>
          </p:cNvPr>
          <p:cNvSpPr txBox="1"/>
          <p:nvPr/>
        </p:nvSpPr>
        <p:spPr>
          <a:xfrm>
            <a:off x="15728" y="3662275"/>
            <a:ext cx="9115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FFFF"/>
                </a:solidFill>
              </a:rPr>
              <a:t>Autor:</a:t>
            </a:r>
            <a:br>
              <a:rPr lang="pl-PL" sz="2400" b="1" dirty="0">
                <a:solidFill>
                  <a:srgbClr val="FFFFFF"/>
                </a:solidFill>
              </a:rPr>
            </a:br>
            <a:r>
              <a:rPr lang="pl-PL" sz="2400" b="1" dirty="0">
                <a:solidFill>
                  <a:srgbClr val="FFFFFF"/>
                </a:solidFill>
              </a:rPr>
              <a:t>dr Łukasz Mikołajczyk</a:t>
            </a:r>
            <a:endParaRPr lang="pl-PL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785D017-3AA0-3F2F-D99C-D3EC272CAEED}"/>
              </a:ext>
            </a:extLst>
          </p:cNvPr>
          <p:cNvSpPr txBox="1">
            <a:spLocks/>
          </p:cNvSpPr>
          <p:nvPr/>
        </p:nvSpPr>
        <p:spPr>
          <a:xfrm>
            <a:off x="15728" y="4533901"/>
            <a:ext cx="9124385" cy="115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Projekt dofinansowany ze środków budżetu państwa, przyznanych przez </a:t>
            </a:r>
          </a:p>
          <a:p>
            <a:r>
              <a:rPr lang="pl-PL" sz="2000" dirty="0">
                <a:solidFill>
                  <a:schemeClr val="bg1"/>
                </a:solidFill>
              </a:rPr>
              <a:t>Ministra Nauki w ramach Programu </a:t>
            </a:r>
            <a:r>
              <a:rPr lang="pl-PL" sz="2000" b="1" dirty="0">
                <a:solidFill>
                  <a:schemeClr val="bg1"/>
                </a:solidFill>
              </a:rPr>
              <a:t>Społeczna odpowiedzialność nauki II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Logotyp Ministerstwa Nauki i Szkolnictwa Wyższego, Flaga Polski, Godło Rzeczypospolitej Polski">
            <a:extLst>
              <a:ext uri="{FF2B5EF4-FFF2-40B4-BE49-F238E27FC236}">
                <a16:creationId xmlns:a16="http://schemas.microsoft.com/office/drawing/2014/main" id="{1686AA47-9525-40B4-EC2E-DC0258B9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32" y="5754848"/>
            <a:ext cx="3269849" cy="6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Logotyp Społeczna Odpowiedzialność Nauki II">
            <a:extLst>
              <a:ext uri="{FF2B5EF4-FFF2-40B4-BE49-F238E27FC236}">
                <a16:creationId xmlns:a16="http://schemas.microsoft.com/office/drawing/2014/main" id="{38E90081-8BEB-49E0-F766-CC9092753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430" y="5755791"/>
            <a:ext cx="635838" cy="63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1" y="248038"/>
            <a:ext cx="9030749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Przyrost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wiedzy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wyniki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pre/post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testów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Wykres przedstawiający przyrost wiedzy 574 przebadanych uczniów. &#10;424 osoby - wzrost wiedzy.&#10;107 osób - brak zmian.&#10;43 osoby - spadek / brak poprawy.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9736" y="1966293"/>
            <a:ext cx="6664526" cy="4452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pl-PL" sz="3200" dirty="0">
                <a:solidFill>
                  <a:srgbClr val="FFFFFF"/>
                </a:solidFill>
              </a:rPr>
              <a:t>Poczucie bezpieczeństwa – wnioski z 653 ankiet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99A4D47-8343-39EB-9A67-560688AD3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08907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1"/>
            <a:ext cx="7533018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FFFFFF"/>
                </a:solidFill>
              </a:rPr>
              <a:t>Uczniowie najczęściej wskazywali, że poczucie bezpieczeństwa budują przede wszystkim relacje                         — rodzina, bliscy, przyjaciele oraz atmosfera w domu.</a:t>
            </a:r>
          </a:p>
        </p:txBody>
      </p: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B49D97B2-723A-2D13-14DB-B4CC8E68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88390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CE601-028D-C77B-A17C-94BF80A3B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B2851-4E4C-4753-C6CD-075C9B92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Co wywołuje poczucie zagrożenia?</a:t>
            </a:r>
          </a:p>
        </p:txBody>
      </p:sp>
      <p:graphicFrame>
        <p:nvGraphicFramePr>
          <p:cNvPr id="29" name="Symbol zastępczy zawartości 5">
            <a:extLst>
              <a:ext uri="{FF2B5EF4-FFF2-40B4-BE49-F238E27FC236}">
                <a16:creationId xmlns:a16="http://schemas.microsoft.com/office/drawing/2014/main" id="{48A97C96-8527-778C-2157-FA1DC3D70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74983"/>
              </p:ext>
            </p:extLst>
          </p:nvPr>
        </p:nvGraphicFramePr>
        <p:xfrm>
          <a:off x="457200" y="19269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62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530DF-77C8-AACE-0D45-3B351ECE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73FFDB-4C4F-F620-0526-466867A4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D5C52-0ECF-6DB8-6825-15FB75FAB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28298-8E83-347E-B1CA-37046627A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535666-BCF3-52B6-4BCA-17C70E66F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E25C4-6C51-BD49-8987-87CE0F5E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Co wywołuje poczucie zagrożenia? </a:t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>– Analiza odpowiedzi otwartych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D6D88D-EE72-1359-72DC-8F95016AD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4735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FDF8E674-2530-7B0A-616F-7BD67B449CC8}"/>
              </a:ext>
            </a:extLst>
          </p:cNvPr>
          <p:cNvSpPr txBox="1">
            <a:spLocks/>
          </p:cNvSpPr>
          <p:nvPr/>
        </p:nvSpPr>
        <p:spPr>
          <a:xfrm>
            <a:off x="457200" y="2525085"/>
            <a:ext cx="8229600" cy="344368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pl-PL" b="1" dirty="0">
                <a:solidFill>
                  <a:schemeClr val="bg1"/>
                </a:solidFill>
              </a:rPr>
              <a:t>Największe zagrożenia dla młodzieży </a:t>
            </a:r>
          </a:p>
          <a:p>
            <a:pPr marL="0" indent="0" algn="ctr">
              <a:buFont typeface="Arial"/>
              <a:buNone/>
            </a:pPr>
            <a:r>
              <a:rPr lang="pl-PL" b="1" dirty="0">
                <a:solidFill>
                  <a:schemeClr val="bg1"/>
                </a:solidFill>
              </a:rPr>
              <a:t>nie są fizyczne, lecz emocjonalne i relacyjne.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8A375-12F7-7937-ABB3-0011C392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2FFA5-994C-E0C6-2E89-6D81AC48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 fontScale="90000"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Co wywołuje poczucie zagrożenia? Najczęściej pojawiające się określenia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C8CDBE-03EA-7619-0758-CF0D0C04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819656"/>
            <a:ext cx="7293023" cy="418189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/>
              <a:t>Pojawiały się określenia typu:</a:t>
            </a:r>
          </a:p>
          <a:p>
            <a:r>
              <a:rPr lang="pl-PL" sz="2400" dirty="0"/>
              <a:t>„przemoc psychiczna w rodzinie”</a:t>
            </a:r>
          </a:p>
          <a:p>
            <a:r>
              <a:rPr lang="pl-PL" sz="2400" dirty="0"/>
              <a:t>„złe relacje między rodzicami”</a:t>
            </a:r>
          </a:p>
          <a:p>
            <a:r>
              <a:rPr lang="pl-PL" sz="2400" dirty="0"/>
              <a:t>„ciągłe kłótnie w domu”</a:t>
            </a:r>
          </a:p>
          <a:p>
            <a:r>
              <a:rPr lang="pl-PL" sz="2400" dirty="0"/>
              <a:t>„gdy rodzice się nie dogadują”</a:t>
            </a:r>
          </a:p>
          <a:p>
            <a:r>
              <a:rPr lang="pl-PL" sz="2400" dirty="0"/>
              <a:t>„niestabilność w domu”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Wniosek:</a:t>
            </a:r>
            <a:br>
              <a:rPr lang="pl-PL" sz="2400" dirty="0"/>
            </a:br>
            <a:r>
              <a:rPr lang="pl-PL" sz="2400" i="1" dirty="0"/>
              <a:t>Miejsce, które powinno być najbezpieczniejsze, bywa dla młodzieży głównym źródłem stresu i zagrożenia.</a:t>
            </a:r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7040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radzisz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sobie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trudnymi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sytuacjami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r>
              <a:rPr lang="pl-PL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(653 ankiety)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Wykres przedstawiający sposoby radzenia sobie z trudnymi sytuacjami przez przebadaną młodzież.&#10;Słuchanie muzyki - 420 osób.&#10;Sport - 260 osób.&#10;Spotkania/rozmowa - 235 osób.&#10;Czytanie - 150 osób.&#10;Sen/odpoczynek - 135 osób.&#10;Jedzenie - 80 osób."/>
          <p:cNvPicPr>
            <a:picLocks noChangeAspect="1"/>
          </p:cNvPicPr>
          <p:nvPr/>
        </p:nvPicPr>
        <p:blipFill>
          <a:blip r:embed="rId2"/>
          <a:srcRect t="56" b="56"/>
          <a:stretch/>
        </p:blipFill>
        <p:spPr>
          <a:xfrm>
            <a:off x="861864" y="2059496"/>
            <a:ext cx="7420269" cy="41492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48865"/>
            <a:ext cx="8366759" cy="1576446"/>
          </a:xfrm>
        </p:spPr>
        <p:txBody>
          <a:bodyPr anchor="ctr">
            <a:normAutofit fontScale="90000"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Wnioski </a:t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>Strategie radzenia sobie z trudnymi sytuacjami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B53C2-3276-F200-4025-DF81C9A5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93168"/>
              </p:ext>
            </p:extLst>
          </p:nvPr>
        </p:nvGraphicFramePr>
        <p:xfrm>
          <a:off x="483042" y="2255286"/>
          <a:ext cx="8195871" cy="319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Największe sukcesy projektu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369DE6-E8AC-8779-4725-17C4F9A2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828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>
                <a:solidFill>
                  <a:srgbClr val="FFFFFF"/>
                </a:solidFill>
              </a:rPr>
              <a:t>Podsumowanie projektu #młodzi#zdrowi#bezpieczni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C0E3E9E-5EE5-C85D-4B8B-900E3CB0E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19646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 noProof="1">
                <a:solidFill>
                  <a:srgbClr val="FFFFFF"/>
                </a:solidFill>
              </a:rPr>
              <a:t>Honorowy patronat</a:t>
            </a:r>
            <a:endParaRPr lang="en-US" sz="3500" noProof="1">
              <a:solidFill>
                <a:srgbClr val="FFFFFF"/>
              </a:solidFill>
            </a:endParaRPr>
          </a:p>
        </p:txBody>
      </p:sp>
      <p:pic>
        <p:nvPicPr>
          <p:cNvPr id="7" name="Symbol zastępczy zawartości 6" descr="Logotypy Miasta Kalisza, Ostrowa Wielkopolskiego i Wielkopolskiego Kuratora Oświaty">
            <a:extLst>
              <a:ext uri="{FF2B5EF4-FFF2-40B4-BE49-F238E27FC236}">
                <a16:creationId xmlns:a16="http://schemas.microsoft.com/office/drawing/2014/main" id="{18B7DB12-7408-8686-89F6-09E1805DC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" y="3360405"/>
            <a:ext cx="8311896" cy="99569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907AE-7801-F346-1922-57C3C6AA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359636-1225-A554-0687-B3FA42D82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30112-0F57-A68F-FF9E-8557D48A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5E439-852E-DEBC-0255-890D63C2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84973-E57C-1E13-B155-DA7374703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450512-DF97-3EDC-C047-EC93CB53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AED0FA-513D-B210-03E7-6F80A3A74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B25678-A5C0-F396-3C1C-5D3BF60A1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6836F-1A68-D3D9-CA5C-844F8DC4E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8" y="2382232"/>
            <a:ext cx="9124385" cy="1020561"/>
          </a:xfrm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rgbClr val="FFFFFF"/>
                </a:solidFill>
              </a:rPr>
              <a:t>Autor:</a:t>
            </a:r>
            <a:br>
              <a:rPr lang="pl-PL" sz="3200" b="1" dirty="0">
                <a:solidFill>
                  <a:srgbClr val="FFFFFF"/>
                </a:solidFill>
              </a:rPr>
            </a:br>
            <a:r>
              <a:rPr lang="pl-PL" sz="3200" b="1" dirty="0">
                <a:solidFill>
                  <a:srgbClr val="FFFFFF"/>
                </a:solidFill>
              </a:rPr>
              <a:t>dr Łukasz Mikołajczyk</a:t>
            </a:r>
            <a:endParaRPr lang="pl-PL" sz="2800" dirty="0">
              <a:solidFill>
                <a:srgbClr val="FFFFFF"/>
              </a:solidFill>
            </a:endParaRPr>
          </a:p>
        </p:txBody>
      </p:sp>
      <p:pic>
        <p:nvPicPr>
          <p:cNvPr id="4" name="Google Shape;55;p1">
            <a:extLst>
              <a:ext uri="{FF2B5EF4-FFF2-40B4-BE49-F238E27FC236}">
                <a16:creationId xmlns:a16="http://schemas.microsoft.com/office/drawing/2014/main" id="{AC898E34-CEB4-FE40-A37F-B4E7EAE0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1873" y="692428"/>
            <a:ext cx="3052250" cy="115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5D96A87-9674-941F-935C-EEE595E2CF56}"/>
              </a:ext>
            </a:extLst>
          </p:cNvPr>
          <p:cNvSpPr txBox="1">
            <a:spLocks/>
          </p:cNvSpPr>
          <p:nvPr/>
        </p:nvSpPr>
        <p:spPr>
          <a:xfrm>
            <a:off x="15728" y="4578124"/>
            <a:ext cx="9124385" cy="11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Projekt dofinansowany ze środków budżetu państwa, przyznanych przez  </a:t>
            </a:r>
          </a:p>
          <a:p>
            <a:r>
              <a:rPr lang="pl-PL" sz="2000" dirty="0">
                <a:solidFill>
                  <a:schemeClr val="bg1"/>
                </a:solidFill>
              </a:rPr>
              <a:t>Ministra Nauki w ramach Programu </a:t>
            </a:r>
            <a:r>
              <a:rPr lang="pl-PL" sz="2000" b="1" dirty="0">
                <a:solidFill>
                  <a:schemeClr val="bg1"/>
                </a:solidFill>
              </a:rPr>
              <a:t>Społeczna odpowiedzialność nauki II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Logotyp Ministerstwa Nauki i Szkolnictwa Wyższego, Flaga Polski, Godło Rzeczypospolitej Polski">
            <a:extLst>
              <a:ext uri="{FF2B5EF4-FFF2-40B4-BE49-F238E27FC236}">
                <a16:creationId xmlns:a16="http://schemas.microsoft.com/office/drawing/2014/main" id="{B169A298-8EDF-1EB8-7A28-D4DF49C7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32" y="5765797"/>
            <a:ext cx="3269849" cy="6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Logotyp Społeczna Odpowiedzialność Nauki II">
            <a:extLst>
              <a:ext uri="{FF2B5EF4-FFF2-40B4-BE49-F238E27FC236}">
                <a16:creationId xmlns:a16="http://schemas.microsoft.com/office/drawing/2014/main" id="{BFBCCA1D-0975-0392-BF13-BC09580C9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430" y="5766740"/>
            <a:ext cx="635838" cy="6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03F4A-ABD5-EA83-8FC0-29725814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ABB831-922A-1DD4-9612-845933033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7EB69B-FCDA-D154-A115-91F4A17F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2A574-324D-6972-7A3B-F0941B07D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4BCEE-8395-89E2-36C0-AF9DF9A9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37EF9-319A-848D-2BDF-A0F62998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noProof="1">
                <a:solidFill>
                  <a:srgbClr val="FFFFFF"/>
                </a:solidFill>
              </a:rPr>
              <a:t>Część I – Podsumowanie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17A79F-CFC3-F236-D144-26AD14495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73071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95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1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1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1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 noProof="1">
                <a:solidFill>
                  <a:srgbClr val="FFFFFF"/>
                </a:solidFill>
              </a:rPr>
              <a:t>Cele projektu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C45D77A6-1833-C443-9506-A8952728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7702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Grupa odbiorców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28B31-BE9C-420F-16D6-089279428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2799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Tematyka spotkań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6E153-87ED-652F-ED96-64A512E5E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129691"/>
              </p:ext>
            </p:extLst>
          </p:nvPr>
        </p:nvGraphicFramePr>
        <p:xfrm>
          <a:off x="457200" y="16191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C80F6-ACE2-7595-75F9-E508B1553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0EEE-A103-EF20-8316-2A1FD31F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" y="2531036"/>
            <a:ext cx="9001388" cy="1785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Relacje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ze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spotkań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C85115-4E36-9875-7041-E8ACD7AAD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29" r="5" b="5"/>
          <a:stretch>
            <a:fillRect/>
          </a:stretch>
        </p:blipFill>
        <p:spPr>
          <a:xfrm>
            <a:off x="2736990" y="3"/>
            <a:ext cx="3457020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8988034-5951-FF9A-63B7-D6955A5E2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4549"/>
          <a:stretch>
            <a:fillRect/>
          </a:stretch>
        </p:blipFill>
        <p:spPr>
          <a:xfrm>
            <a:off x="20" y="-6954"/>
            <a:ext cx="3356335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D8365A-94A1-EFA9-0F64-89AD0D54F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273" r="-3" b="-3"/>
          <a:stretch>
            <a:fillRect/>
          </a:stretch>
        </p:blipFill>
        <p:spPr>
          <a:xfrm>
            <a:off x="5573505" y="1"/>
            <a:ext cx="3570495" cy="2130473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636DBA8-4A73-4B0D-E748-CC492D894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93" r="77" b="4"/>
          <a:stretch>
            <a:fillRect/>
          </a:stretch>
        </p:blipFill>
        <p:spPr>
          <a:xfrm>
            <a:off x="5787645" y="4683319"/>
            <a:ext cx="3356355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7F072EF-8DBD-24A7-E004-D5D9B39F4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55" r="2" b="1937"/>
          <a:stretch>
            <a:fillRect/>
          </a:stretch>
        </p:blipFill>
        <p:spPr>
          <a:xfrm>
            <a:off x="3029802" y="4682838"/>
            <a:ext cx="3392730" cy="2175160"/>
          </a:xfrm>
          <a:custGeom>
            <a:avLst/>
            <a:gdLst/>
            <a:ahLst/>
            <a:cxnLst/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8D497E-29DF-52FD-5C86-67BBF985D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139" b="2016"/>
          <a:stretch>
            <a:fillRect/>
          </a:stretch>
        </p:blipFill>
        <p:spPr>
          <a:xfrm>
            <a:off x="-1" y="4689793"/>
            <a:ext cx="3681617" cy="2175160"/>
          </a:xfrm>
          <a:custGeom>
            <a:avLst/>
            <a:gdLst/>
            <a:ahLst/>
            <a:cxnLst/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C80F6-ACE2-7595-75F9-E508B1553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50EEE-A103-EF20-8316-2A1FD31F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56" y="907067"/>
            <a:ext cx="6113444" cy="56944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pl-PL" sz="3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 w serwisie </a:t>
            </a:r>
            <a:r>
              <a:rPr lang="pl-PL" sz="35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Youtube</a:t>
            </a:r>
            <a:endParaRPr lang="en-US" sz="3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ultimedia online 5" descr="Film w serwisie YouTube przedstawiający - Podstawowe zasady samoobrony, samoewakuacji i zachowania w terenie w warunkach kryzysu">
            <a:hlinkClick r:id="" action="ppaction://media"/>
            <a:extLst>
              <a:ext uri="{FF2B5EF4-FFF2-40B4-BE49-F238E27FC236}">
                <a16:creationId xmlns:a16="http://schemas.microsoft.com/office/drawing/2014/main" id="{664BB6BB-D3F6-BA98-76AF-45E1C19539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0661" y="1798300"/>
            <a:ext cx="5771628" cy="32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Metodologia badań w projekcie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9081D56-1FED-95D0-1D33-3B760175C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6458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782</Words>
  <Application>Microsoft Office PowerPoint</Application>
  <PresentationFormat>Pokaz na ekranie (4:3)</PresentationFormat>
  <Paragraphs>88</Paragraphs>
  <Slides>20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Office Theme</vt:lpstr>
      <vt:lpstr>Podsumowanie projektu #młodzi#zdrowi#bezpieczni</vt:lpstr>
      <vt:lpstr>Honorowy patronat</vt:lpstr>
      <vt:lpstr>Część I – Podsumowanie</vt:lpstr>
      <vt:lpstr>Cele projektu</vt:lpstr>
      <vt:lpstr>Grupa odbiorców</vt:lpstr>
      <vt:lpstr>Tematyka spotkań</vt:lpstr>
      <vt:lpstr>Relacje ze spotkań</vt:lpstr>
      <vt:lpstr>Film w serwisie Youtube</vt:lpstr>
      <vt:lpstr>Metodologia badań w projekcie</vt:lpstr>
      <vt:lpstr>Przyrost wiedzy – wyniki pre/post testów</vt:lpstr>
      <vt:lpstr>Poczucie bezpieczeństwa – wnioski z 653 ankiet</vt:lpstr>
      <vt:lpstr>Uczniowie najczęściej wskazywali, że poczucie bezpieczeństwa budują przede wszystkim relacje                         — rodzina, bliscy, przyjaciele oraz atmosfera w domu.</vt:lpstr>
      <vt:lpstr>Co wywołuje poczucie zagrożenia?</vt:lpstr>
      <vt:lpstr>Co wywołuje poczucie zagrożenia?  – Analiza odpowiedzi otwartych</vt:lpstr>
      <vt:lpstr>Co wywołuje poczucie zagrożenia? Najczęściej pojawiające się określenia</vt:lpstr>
      <vt:lpstr>Jak radzisz sobie z trudnymi sytuacjami? (653 ankiety)</vt:lpstr>
      <vt:lpstr>Wnioski  Strategie radzenia sobie z trudnymi sytuacjami</vt:lpstr>
      <vt:lpstr>Największe sukcesy projektu</vt:lpstr>
      <vt:lpstr>Podsumowanie projektu #młodzi#zdrowi#bezpieczni</vt:lpstr>
      <vt:lpstr>Autor: dr Łukasz Mikołajczyk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 Matuszczak</dc:creator>
  <cp:keywords/>
  <dc:description>generated using python-pptx</dc:description>
  <cp:lastModifiedBy>Dominik Figiel</cp:lastModifiedBy>
  <cp:revision>111</cp:revision>
  <dcterms:created xsi:type="dcterms:W3CDTF">2013-01-27T09:14:16Z</dcterms:created>
  <dcterms:modified xsi:type="dcterms:W3CDTF">2025-12-15T09:09:04Z</dcterms:modified>
  <cp:category/>
</cp:coreProperties>
</file>